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
  </p:notesMasterIdLst>
  <p:handoutMasterIdLst>
    <p:handoutMasterId r:id="rId5"/>
  </p:handoutMasterIdLst>
  <p:sldIdLst>
    <p:sldId id="316" r:id="rId2"/>
    <p:sldId id="318" r:id="rId3"/>
  </p:sldIdLst>
  <p:sldSz cx="18268950" cy="24360188"/>
  <p:notesSz cx="7053263" cy="9309100"/>
  <p:defaultTextStyle>
    <a:defPPr>
      <a:defRPr lang="es-VE"/>
    </a:defPPr>
    <a:lvl1pPr marL="0" algn="l" defTabSz="1828709" rtl="0" eaLnBrk="1" latinLnBrk="0" hangingPunct="1">
      <a:defRPr sz="3600" kern="1200">
        <a:solidFill>
          <a:schemeClr val="tx1"/>
        </a:solidFill>
        <a:latin typeface="+mn-lt"/>
        <a:ea typeface="+mn-ea"/>
        <a:cs typeface="+mn-cs"/>
      </a:defRPr>
    </a:lvl1pPr>
    <a:lvl2pPr marL="914354" algn="l" defTabSz="1828709" rtl="0" eaLnBrk="1" latinLnBrk="0" hangingPunct="1">
      <a:defRPr sz="3600" kern="1200">
        <a:solidFill>
          <a:schemeClr val="tx1"/>
        </a:solidFill>
        <a:latin typeface="+mn-lt"/>
        <a:ea typeface="+mn-ea"/>
        <a:cs typeface="+mn-cs"/>
      </a:defRPr>
    </a:lvl2pPr>
    <a:lvl3pPr marL="1828709" algn="l" defTabSz="1828709" rtl="0" eaLnBrk="1" latinLnBrk="0" hangingPunct="1">
      <a:defRPr sz="3600" kern="1200">
        <a:solidFill>
          <a:schemeClr val="tx1"/>
        </a:solidFill>
        <a:latin typeface="+mn-lt"/>
        <a:ea typeface="+mn-ea"/>
        <a:cs typeface="+mn-cs"/>
      </a:defRPr>
    </a:lvl3pPr>
    <a:lvl4pPr marL="2743063" algn="l" defTabSz="1828709" rtl="0" eaLnBrk="1" latinLnBrk="0" hangingPunct="1">
      <a:defRPr sz="3600" kern="1200">
        <a:solidFill>
          <a:schemeClr val="tx1"/>
        </a:solidFill>
        <a:latin typeface="+mn-lt"/>
        <a:ea typeface="+mn-ea"/>
        <a:cs typeface="+mn-cs"/>
      </a:defRPr>
    </a:lvl4pPr>
    <a:lvl5pPr marL="3657417" algn="l" defTabSz="1828709" rtl="0" eaLnBrk="1" latinLnBrk="0" hangingPunct="1">
      <a:defRPr sz="3600" kern="1200">
        <a:solidFill>
          <a:schemeClr val="tx1"/>
        </a:solidFill>
        <a:latin typeface="+mn-lt"/>
        <a:ea typeface="+mn-ea"/>
        <a:cs typeface="+mn-cs"/>
      </a:defRPr>
    </a:lvl5pPr>
    <a:lvl6pPr marL="4571771" algn="l" defTabSz="1828709" rtl="0" eaLnBrk="1" latinLnBrk="0" hangingPunct="1">
      <a:defRPr sz="3600" kern="1200">
        <a:solidFill>
          <a:schemeClr val="tx1"/>
        </a:solidFill>
        <a:latin typeface="+mn-lt"/>
        <a:ea typeface="+mn-ea"/>
        <a:cs typeface="+mn-cs"/>
      </a:defRPr>
    </a:lvl6pPr>
    <a:lvl7pPr marL="5486126" algn="l" defTabSz="1828709" rtl="0" eaLnBrk="1" latinLnBrk="0" hangingPunct="1">
      <a:defRPr sz="3600" kern="1200">
        <a:solidFill>
          <a:schemeClr val="tx1"/>
        </a:solidFill>
        <a:latin typeface="+mn-lt"/>
        <a:ea typeface="+mn-ea"/>
        <a:cs typeface="+mn-cs"/>
      </a:defRPr>
    </a:lvl7pPr>
    <a:lvl8pPr marL="6400480" algn="l" defTabSz="1828709" rtl="0" eaLnBrk="1" latinLnBrk="0" hangingPunct="1">
      <a:defRPr sz="3600" kern="1200">
        <a:solidFill>
          <a:schemeClr val="tx1"/>
        </a:solidFill>
        <a:latin typeface="+mn-lt"/>
        <a:ea typeface="+mn-ea"/>
        <a:cs typeface="+mn-cs"/>
      </a:defRPr>
    </a:lvl8pPr>
    <a:lvl9pPr marL="7314834" algn="l" defTabSz="1828709" rtl="0" eaLnBrk="1" latinLnBrk="0" hangingPunct="1">
      <a:defRPr sz="36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7673">
          <p15:clr>
            <a:srgbClr val="A4A3A4"/>
          </p15:clr>
        </p15:guide>
        <p15:guide id="2" pos="5754">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B0505"/>
    <a:srgbClr val="04CFEA"/>
    <a:srgbClr val="0B8FA1"/>
    <a:srgbClr val="6A0402"/>
    <a:srgbClr val="C80000"/>
    <a:srgbClr val="FB403B"/>
    <a:srgbClr val="FF1111"/>
    <a:srgbClr val="800000"/>
    <a:srgbClr val="FCBCBA"/>
    <a:srgbClr val="BC0C0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Sin estilo ni cuadrícula">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3C2FFA5D-87B4-456A-9821-1D502468CF0F}" styleName="Estilo temático 1 - Énfasis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5940675A-B579-460E-94D1-54222C63F5DA}" styleName="Sin estilo, cuadrícula de la tabla">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900" autoAdjust="0"/>
    <p:restoredTop sz="94660"/>
  </p:normalViewPr>
  <p:slideViewPr>
    <p:cSldViewPr>
      <p:cViewPr varScale="1">
        <p:scale>
          <a:sx n="25" d="100"/>
          <a:sy n="25" d="100"/>
        </p:scale>
        <p:origin x="2130" y="18"/>
      </p:cViewPr>
      <p:guideLst>
        <p:guide orient="horz" pos="7673"/>
        <p:guide pos="5754"/>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presProps" Target="presProps.xml"/><Relationship Id="rId5" Type="http://schemas.openxmlformats.org/officeDocument/2006/relationships/handoutMaster" Target="handoutMasters/handoutMaster1.xml"/><Relationship Id="rId4" Type="http://schemas.openxmlformats.org/officeDocument/2006/relationships/notesMaster" Target="notesMasters/notesMaster1.xml"/><Relationship Id="rId9"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3056414" cy="465455"/>
          </a:xfrm>
          <a:prstGeom prst="rect">
            <a:avLst/>
          </a:prstGeom>
        </p:spPr>
        <p:txBody>
          <a:bodyPr vert="horz" lIns="93497" tIns="46749" rIns="93497" bIns="46749" rtlCol="0"/>
          <a:lstStyle>
            <a:lvl1pPr algn="l">
              <a:defRPr sz="1200"/>
            </a:lvl1pPr>
          </a:lstStyle>
          <a:p>
            <a:endParaRPr lang="es-VE"/>
          </a:p>
        </p:txBody>
      </p:sp>
      <p:sp>
        <p:nvSpPr>
          <p:cNvPr id="3" name="2 Marcador de fecha"/>
          <p:cNvSpPr>
            <a:spLocks noGrp="1"/>
          </p:cNvSpPr>
          <p:nvPr>
            <p:ph type="dt" sz="quarter" idx="1"/>
          </p:nvPr>
        </p:nvSpPr>
        <p:spPr>
          <a:xfrm>
            <a:off x="3995217" y="0"/>
            <a:ext cx="3056414" cy="465455"/>
          </a:xfrm>
          <a:prstGeom prst="rect">
            <a:avLst/>
          </a:prstGeom>
        </p:spPr>
        <p:txBody>
          <a:bodyPr vert="horz" lIns="93497" tIns="46749" rIns="93497" bIns="46749" rtlCol="0"/>
          <a:lstStyle>
            <a:lvl1pPr algn="r">
              <a:defRPr sz="1200"/>
            </a:lvl1pPr>
          </a:lstStyle>
          <a:p>
            <a:fld id="{EAD86382-66A6-4EA6-8850-4F32BB605949}" type="datetimeFigureOut">
              <a:rPr lang="es-VE" smtClean="0"/>
              <a:t>23/9/2024</a:t>
            </a:fld>
            <a:endParaRPr lang="es-VE"/>
          </a:p>
        </p:txBody>
      </p:sp>
      <p:sp>
        <p:nvSpPr>
          <p:cNvPr id="4" name="3 Marcador de pie de página"/>
          <p:cNvSpPr>
            <a:spLocks noGrp="1"/>
          </p:cNvSpPr>
          <p:nvPr>
            <p:ph type="ftr" sz="quarter" idx="2"/>
          </p:nvPr>
        </p:nvSpPr>
        <p:spPr>
          <a:xfrm>
            <a:off x="0" y="8842029"/>
            <a:ext cx="3056414" cy="465455"/>
          </a:xfrm>
          <a:prstGeom prst="rect">
            <a:avLst/>
          </a:prstGeom>
        </p:spPr>
        <p:txBody>
          <a:bodyPr vert="horz" lIns="93497" tIns="46749" rIns="93497" bIns="46749" rtlCol="0" anchor="b"/>
          <a:lstStyle>
            <a:lvl1pPr algn="l">
              <a:defRPr sz="1200"/>
            </a:lvl1pPr>
          </a:lstStyle>
          <a:p>
            <a:endParaRPr lang="es-VE"/>
          </a:p>
        </p:txBody>
      </p:sp>
      <p:sp>
        <p:nvSpPr>
          <p:cNvPr id="5" name="4 Marcador de número de diapositiva"/>
          <p:cNvSpPr>
            <a:spLocks noGrp="1"/>
          </p:cNvSpPr>
          <p:nvPr>
            <p:ph type="sldNum" sz="quarter" idx="3"/>
          </p:nvPr>
        </p:nvSpPr>
        <p:spPr>
          <a:xfrm>
            <a:off x="3995217" y="8842029"/>
            <a:ext cx="3056414" cy="465455"/>
          </a:xfrm>
          <a:prstGeom prst="rect">
            <a:avLst/>
          </a:prstGeom>
        </p:spPr>
        <p:txBody>
          <a:bodyPr vert="horz" lIns="93497" tIns="46749" rIns="93497" bIns="46749" rtlCol="0" anchor="b"/>
          <a:lstStyle>
            <a:lvl1pPr algn="r">
              <a:defRPr sz="1200"/>
            </a:lvl1pPr>
          </a:lstStyle>
          <a:p>
            <a:fld id="{BF4644D0-0D69-41E4-9F3C-BF67083EC61C}" type="slidenum">
              <a:rPr lang="es-VE" smtClean="0"/>
              <a:t>‹Nº›</a:t>
            </a:fld>
            <a:endParaRPr lang="es-VE"/>
          </a:p>
        </p:txBody>
      </p:sp>
    </p:spTree>
    <p:extLst>
      <p:ext uri="{BB962C8B-B14F-4D97-AF65-F5344CB8AC3E}">
        <p14:creationId xmlns:p14="http://schemas.microsoft.com/office/powerpoint/2010/main" val="375536145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3056414" cy="465455"/>
          </a:xfrm>
          <a:prstGeom prst="rect">
            <a:avLst/>
          </a:prstGeom>
        </p:spPr>
        <p:txBody>
          <a:bodyPr vert="horz" lIns="93497" tIns="46749" rIns="93497" bIns="46749" rtlCol="0"/>
          <a:lstStyle>
            <a:lvl1pPr algn="l">
              <a:defRPr sz="1200"/>
            </a:lvl1pPr>
          </a:lstStyle>
          <a:p>
            <a:endParaRPr lang="es-VE"/>
          </a:p>
        </p:txBody>
      </p:sp>
      <p:sp>
        <p:nvSpPr>
          <p:cNvPr id="3" name="2 Marcador de fecha"/>
          <p:cNvSpPr>
            <a:spLocks noGrp="1"/>
          </p:cNvSpPr>
          <p:nvPr>
            <p:ph type="dt" idx="1"/>
          </p:nvPr>
        </p:nvSpPr>
        <p:spPr>
          <a:xfrm>
            <a:off x="3995217" y="0"/>
            <a:ext cx="3056414" cy="465455"/>
          </a:xfrm>
          <a:prstGeom prst="rect">
            <a:avLst/>
          </a:prstGeom>
        </p:spPr>
        <p:txBody>
          <a:bodyPr vert="horz" lIns="93497" tIns="46749" rIns="93497" bIns="46749" rtlCol="0"/>
          <a:lstStyle>
            <a:lvl1pPr algn="r">
              <a:defRPr sz="1200"/>
            </a:lvl1pPr>
          </a:lstStyle>
          <a:p>
            <a:fld id="{F1D1A8F8-1308-41B4-822F-0F46D9DC124C}" type="datetimeFigureOut">
              <a:rPr lang="es-VE" smtClean="0"/>
              <a:pPr/>
              <a:t>23/9/2024</a:t>
            </a:fld>
            <a:endParaRPr lang="es-VE"/>
          </a:p>
        </p:txBody>
      </p:sp>
      <p:sp>
        <p:nvSpPr>
          <p:cNvPr id="4" name="3 Marcador de imagen de diapositiva"/>
          <p:cNvSpPr>
            <a:spLocks noGrp="1" noRot="1" noChangeAspect="1"/>
          </p:cNvSpPr>
          <p:nvPr>
            <p:ph type="sldImg" idx="2"/>
          </p:nvPr>
        </p:nvSpPr>
        <p:spPr>
          <a:xfrm>
            <a:off x="2217738" y="698500"/>
            <a:ext cx="2617787" cy="3490913"/>
          </a:xfrm>
          <a:prstGeom prst="rect">
            <a:avLst/>
          </a:prstGeom>
          <a:noFill/>
          <a:ln w="12700">
            <a:solidFill>
              <a:prstClr val="black"/>
            </a:solidFill>
          </a:ln>
        </p:spPr>
        <p:txBody>
          <a:bodyPr vert="horz" lIns="93497" tIns="46749" rIns="93497" bIns="46749" rtlCol="0" anchor="ctr"/>
          <a:lstStyle/>
          <a:p>
            <a:endParaRPr lang="es-VE"/>
          </a:p>
        </p:txBody>
      </p:sp>
      <p:sp>
        <p:nvSpPr>
          <p:cNvPr id="5" name="4 Marcador de notas"/>
          <p:cNvSpPr>
            <a:spLocks noGrp="1"/>
          </p:cNvSpPr>
          <p:nvPr>
            <p:ph type="body" sz="quarter" idx="3"/>
          </p:nvPr>
        </p:nvSpPr>
        <p:spPr>
          <a:xfrm>
            <a:off x="705327" y="4421823"/>
            <a:ext cx="5642610" cy="4189095"/>
          </a:xfrm>
          <a:prstGeom prst="rect">
            <a:avLst/>
          </a:prstGeom>
        </p:spPr>
        <p:txBody>
          <a:bodyPr vert="horz" lIns="93497" tIns="46749" rIns="93497" bIns="46749"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VE"/>
          </a:p>
        </p:txBody>
      </p:sp>
      <p:sp>
        <p:nvSpPr>
          <p:cNvPr id="6" name="5 Marcador de pie de página"/>
          <p:cNvSpPr>
            <a:spLocks noGrp="1"/>
          </p:cNvSpPr>
          <p:nvPr>
            <p:ph type="ftr" sz="quarter" idx="4"/>
          </p:nvPr>
        </p:nvSpPr>
        <p:spPr>
          <a:xfrm>
            <a:off x="0" y="8842029"/>
            <a:ext cx="3056414" cy="465455"/>
          </a:xfrm>
          <a:prstGeom prst="rect">
            <a:avLst/>
          </a:prstGeom>
        </p:spPr>
        <p:txBody>
          <a:bodyPr vert="horz" lIns="93497" tIns="46749" rIns="93497" bIns="46749" rtlCol="0" anchor="b"/>
          <a:lstStyle>
            <a:lvl1pPr algn="l">
              <a:defRPr sz="1200"/>
            </a:lvl1pPr>
          </a:lstStyle>
          <a:p>
            <a:endParaRPr lang="es-VE"/>
          </a:p>
        </p:txBody>
      </p:sp>
      <p:sp>
        <p:nvSpPr>
          <p:cNvPr id="7" name="6 Marcador de número de diapositiva"/>
          <p:cNvSpPr>
            <a:spLocks noGrp="1"/>
          </p:cNvSpPr>
          <p:nvPr>
            <p:ph type="sldNum" sz="quarter" idx="5"/>
          </p:nvPr>
        </p:nvSpPr>
        <p:spPr>
          <a:xfrm>
            <a:off x="3995217" y="8842029"/>
            <a:ext cx="3056414" cy="465455"/>
          </a:xfrm>
          <a:prstGeom prst="rect">
            <a:avLst/>
          </a:prstGeom>
        </p:spPr>
        <p:txBody>
          <a:bodyPr vert="horz" lIns="93497" tIns="46749" rIns="93497" bIns="46749" rtlCol="0" anchor="b"/>
          <a:lstStyle>
            <a:lvl1pPr algn="r">
              <a:defRPr sz="1200"/>
            </a:lvl1pPr>
          </a:lstStyle>
          <a:p>
            <a:fld id="{ADC67BF1-1535-4701-8201-3B6FDDE5FFC0}" type="slidenum">
              <a:rPr lang="es-VE" smtClean="0"/>
              <a:pPr/>
              <a:t>‹Nº›</a:t>
            </a:fld>
            <a:endParaRPr lang="es-VE"/>
          </a:p>
        </p:txBody>
      </p:sp>
    </p:spTree>
    <p:extLst>
      <p:ext uri="{BB962C8B-B14F-4D97-AF65-F5344CB8AC3E}">
        <p14:creationId xmlns:p14="http://schemas.microsoft.com/office/powerpoint/2010/main" val="236968657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1370172" y="7567448"/>
            <a:ext cx="15528608" cy="5221652"/>
          </a:xfrm>
        </p:spPr>
        <p:txBody>
          <a:bodyPr/>
          <a:lstStyle/>
          <a:p>
            <a:r>
              <a:rPr lang="es-ES" smtClean="0"/>
              <a:t>Haga clic para modificar el estilo de título del patrón</a:t>
            </a:r>
            <a:endParaRPr lang="es-VE"/>
          </a:p>
        </p:txBody>
      </p:sp>
      <p:sp>
        <p:nvSpPr>
          <p:cNvPr id="3" name="2 Subtítulo"/>
          <p:cNvSpPr>
            <a:spLocks noGrp="1"/>
          </p:cNvSpPr>
          <p:nvPr>
            <p:ph type="subTitle" idx="1"/>
          </p:nvPr>
        </p:nvSpPr>
        <p:spPr>
          <a:xfrm>
            <a:off x="2740343" y="13804106"/>
            <a:ext cx="12788266" cy="6225382"/>
          </a:xfrm>
        </p:spPr>
        <p:txBody>
          <a:bodyPr/>
          <a:lstStyle>
            <a:lvl1pPr marL="0" indent="0" algn="ctr">
              <a:buNone/>
              <a:defRPr>
                <a:solidFill>
                  <a:schemeClr val="tx1">
                    <a:tint val="75000"/>
                  </a:schemeClr>
                </a:solidFill>
              </a:defRPr>
            </a:lvl1pPr>
            <a:lvl2pPr marL="914354" indent="0" algn="ctr">
              <a:buNone/>
              <a:defRPr>
                <a:solidFill>
                  <a:schemeClr val="tx1">
                    <a:tint val="75000"/>
                  </a:schemeClr>
                </a:solidFill>
              </a:defRPr>
            </a:lvl2pPr>
            <a:lvl3pPr marL="1828709" indent="0" algn="ctr">
              <a:buNone/>
              <a:defRPr>
                <a:solidFill>
                  <a:schemeClr val="tx1">
                    <a:tint val="75000"/>
                  </a:schemeClr>
                </a:solidFill>
              </a:defRPr>
            </a:lvl3pPr>
            <a:lvl4pPr marL="2743063" indent="0" algn="ctr">
              <a:buNone/>
              <a:defRPr>
                <a:solidFill>
                  <a:schemeClr val="tx1">
                    <a:tint val="75000"/>
                  </a:schemeClr>
                </a:solidFill>
              </a:defRPr>
            </a:lvl4pPr>
            <a:lvl5pPr marL="3657417" indent="0" algn="ctr">
              <a:buNone/>
              <a:defRPr>
                <a:solidFill>
                  <a:schemeClr val="tx1">
                    <a:tint val="75000"/>
                  </a:schemeClr>
                </a:solidFill>
              </a:defRPr>
            </a:lvl5pPr>
            <a:lvl6pPr marL="4571771" indent="0" algn="ctr">
              <a:buNone/>
              <a:defRPr>
                <a:solidFill>
                  <a:schemeClr val="tx1">
                    <a:tint val="75000"/>
                  </a:schemeClr>
                </a:solidFill>
              </a:defRPr>
            </a:lvl6pPr>
            <a:lvl7pPr marL="5486126" indent="0" algn="ctr">
              <a:buNone/>
              <a:defRPr>
                <a:solidFill>
                  <a:schemeClr val="tx1">
                    <a:tint val="75000"/>
                  </a:schemeClr>
                </a:solidFill>
              </a:defRPr>
            </a:lvl7pPr>
            <a:lvl8pPr marL="6400480" indent="0" algn="ctr">
              <a:buNone/>
              <a:defRPr>
                <a:solidFill>
                  <a:schemeClr val="tx1">
                    <a:tint val="75000"/>
                  </a:schemeClr>
                </a:solidFill>
              </a:defRPr>
            </a:lvl8pPr>
            <a:lvl9pPr marL="7314834" indent="0" algn="ctr">
              <a:buNone/>
              <a:defRPr>
                <a:solidFill>
                  <a:schemeClr val="tx1">
                    <a:tint val="75000"/>
                  </a:schemeClr>
                </a:solidFill>
              </a:defRPr>
            </a:lvl9pPr>
          </a:lstStyle>
          <a:p>
            <a:r>
              <a:rPr lang="es-ES" smtClean="0"/>
              <a:t>Haga clic para modificar el estilo de subtítulo del patrón</a:t>
            </a:r>
            <a:endParaRPr lang="es-VE"/>
          </a:p>
        </p:txBody>
      </p:sp>
      <p:sp>
        <p:nvSpPr>
          <p:cNvPr id="4" name="3 Marcador de fecha"/>
          <p:cNvSpPr>
            <a:spLocks noGrp="1"/>
          </p:cNvSpPr>
          <p:nvPr>
            <p:ph type="dt" sz="half" idx="10"/>
          </p:nvPr>
        </p:nvSpPr>
        <p:spPr/>
        <p:txBody>
          <a:bodyPr/>
          <a:lstStyle/>
          <a:p>
            <a:fld id="{E0909A55-9438-4229-A7F7-7804D8BABE83}" type="datetimeFigureOut">
              <a:rPr lang="es-VE" smtClean="0"/>
              <a:pPr/>
              <a:t>23/9/2024</a:t>
            </a:fld>
            <a:endParaRPr lang="es-VE"/>
          </a:p>
        </p:txBody>
      </p:sp>
      <p:sp>
        <p:nvSpPr>
          <p:cNvPr id="5" name="4 Marcador de pie de página"/>
          <p:cNvSpPr>
            <a:spLocks noGrp="1"/>
          </p:cNvSpPr>
          <p:nvPr>
            <p:ph type="ftr" sz="quarter" idx="11"/>
          </p:nvPr>
        </p:nvSpPr>
        <p:spPr/>
        <p:txBody>
          <a:bodyPr/>
          <a:lstStyle/>
          <a:p>
            <a:endParaRPr lang="es-VE"/>
          </a:p>
        </p:txBody>
      </p:sp>
      <p:sp>
        <p:nvSpPr>
          <p:cNvPr id="6" name="5 Marcador de número de diapositiva"/>
          <p:cNvSpPr>
            <a:spLocks noGrp="1"/>
          </p:cNvSpPr>
          <p:nvPr>
            <p:ph type="sldNum" sz="quarter" idx="12"/>
          </p:nvPr>
        </p:nvSpPr>
        <p:spPr/>
        <p:txBody>
          <a:bodyPr/>
          <a:lstStyle/>
          <a:p>
            <a:fld id="{D091228B-C107-473A-980F-890BB03B6E21}" type="slidenum">
              <a:rPr lang="es-VE" smtClean="0"/>
              <a:pPr/>
              <a:t>‹Nº›</a:t>
            </a:fld>
            <a:endParaRPr lang="es-VE"/>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VE"/>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VE"/>
          </a:p>
        </p:txBody>
      </p:sp>
      <p:sp>
        <p:nvSpPr>
          <p:cNvPr id="4" name="3 Marcador de fecha"/>
          <p:cNvSpPr>
            <a:spLocks noGrp="1"/>
          </p:cNvSpPr>
          <p:nvPr>
            <p:ph type="dt" sz="half" idx="10"/>
          </p:nvPr>
        </p:nvSpPr>
        <p:spPr/>
        <p:txBody>
          <a:bodyPr/>
          <a:lstStyle/>
          <a:p>
            <a:fld id="{E0909A55-9438-4229-A7F7-7804D8BABE83}" type="datetimeFigureOut">
              <a:rPr lang="es-VE" smtClean="0"/>
              <a:pPr/>
              <a:t>23/9/2024</a:t>
            </a:fld>
            <a:endParaRPr lang="es-VE"/>
          </a:p>
        </p:txBody>
      </p:sp>
      <p:sp>
        <p:nvSpPr>
          <p:cNvPr id="5" name="4 Marcador de pie de página"/>
          <p:cNvSpPr>
            <a:spLocks noGrp="1"/>
          </p:cNvSpPr>
          <p:nvPr>
            <p:ph type="ftr" sz="quarter" idx="11"/>
          </p:nvPr>
        </p:nvSpPr>
        <p:spPr/>
        <p:txBody>
          <a:bodyPr/>
          <a:lstStyle/>
          <a:p>
            <a:endParaRPr lang="es-VE"/>
          </a:p>
        </p:txBody>
      </p:sp>
      <p:sp>
        <p:nvSpPr>
          <p:cNvPr id="6" name="5 Marcador de número de diapositiva"/>
          <p:cNvSpPr>
            <a:spLocks noGrp="1"/>
          </p:cNvSpPr>
          <p:nvPr>
            <p:ph type="sldNum" sz="quarter" idx="12"/>
          </p:nvPr>
        </p:nvSpPr>
        <p:spPr/>
        <p:txBody>
          <a:bodyPr/>
          <a:lstStyle/>
          <a:p>
            <a:fld id="{D091228B-C107-473A-980F-890BB03B6E21}" type="slidenum">
              <a:rPr lang="es-VE" smtClean="0"/>
              <a:pPr/>
              <a:t>‹Nº›</a:t>
            </a:fld>
            <a:endParaRPr lang="es-VE"/>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13232305" y="1731153"/>
            <a:ext cx="4104170" cy="36918089"/>
          </a:xfrm>
        </p:spPr>
        <p:txBody>
          <a:bodyPr vert="eaVert"/>
          <a:lstStyle/>
          <a:p>
            <a:r>
              <a:rPr lang="es-ES" smtClean="0"/>
              <a:t>Haga clic para modificar el estilo de título del patrón</a:t>
            </a:r>
            <a:endParaRPr lang="es-VE"/>
          </a:p>
        </p:txBody>
      </p:sp>
      <p:sp>
        <p:nvSpPr>
          <p:cNvPr id="3" name="2 Marcador de texto vertical"/>
          <p:cNvSpPr>
            <a:spLocks noGrp="1"/>
          </p:cNvSpPr>
          <p:nvPr>
            <p:ph type="body" orient="vert" idx="1"/>
          </p:nvPr>
        </p:nvSpPr>
        <p:spPr>
          <a:xfrm>
            <a:off x="913448" y="1731153"/>
            <a:ext cx="12014372" cy="36918089"/>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VE"/>
          </a:p>
        </p:txBody>
      </p:sp>
      <p:sp>
        <p:nvSpPr>
          <p:cNvPr id="4" name="3 Marcador de fecha"/>
          <p:cNvSpPr>
            <a:spLocks noGrp="1"/>
          </p:cNvSpPr>
          <p:nvPr>
            <p:ph type="dt" sz="half" idx="10"/>
          </p:nvPr>
        </p:nvSpPr>
        <p:spPr/>
        <p:txBody>
          <a:bodyPr/>
          <a:lstStyle/>
          <a:p>
            <a:fld id="{E0909A55-9438-4229-A7F7-7804D8BABE83}" type="datetimeFigureOut">
              <a:rPr lang="es-VE" smtClean="0"/>
              <a:pPr/>
              <a:t>23/9/2024</a:t>
            </a:fld>
            <a:endParaRPr lang="es-VE"/>
          </a:p>
        </p:txBody>
      </p:sp>
      <p:sp>
        <p:nvSpPr>
          <p:cNvPr id="5" name="4 Marcador de pie de página"/>
          <p:cNvSpPr>
            <a:spLocks noGrp="1"/>
          </p:cNvSpPr>
          <p:nvPr>
            <p:ph type="ftr" sz="quarter" idx="11"/>
          </p:nvPr>
        </p:nvSpPr>
        <p:spPr/>
        <p:txBody>
          <a:bodyPr/>
          <a:lstStyle/>
          <a:p>
            <a:endParaRPr lang="es-VE"/>
          </a:p>
        </p:txBody>
      </p:sp>
      <p:sp>
        <p:nvSpPr>
          <p:cNvPr id="6" name="5 Marcador de número de diapositiva"/>
          <p:cNvSpPr>
            <a:spLocks noGrp="1"/>
          </p:cNvSpPr>
          <p:nvPr>
            <p:ph type="sldNum" sz="quarter" idx="12"/>
          </p:nvPr>
        </p:nvSpPr>
        <p:spPr/>
        <p:txBody>
          <a:bodyPr/>
          <a:lstStyle/>
          <a:p>
            <a:fld id="{D091228B-C107-473A-980F-890BB03B6E21}" type="slidenum">
              <a:rPr lang="es-VE" smtClean="0"/>
              <a:pPr/>
              <a:t>‹Nº›</a:t>
            </a:fld>
            <a:endParaRPr lang="es-VE"/>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VE"/>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VE"/>
          </a:p>
        </p:txBody>
      </p:sp>
      <p:sp>
        <p:nvSpPr>
          <p:cNvPr id="4" name="3 Marcador de fecha"/>
          <p:cNvSpPr>
            <a:spLocks noGrp="1"/>
          </p:cNvSpPr>
          <p:nvPr>
            <p:ph type="dt" sz="half" idx="10"/>
          </p:nvPr>
        </p:nvSpPr>
        <p:spPr/>
        <p:txBody>
          <a:bodyPr/>
          <a:lstStyle/>
          <a:p>
            <a:fld id="{E0909A55-9438-4229-A7F7-7804D8BABE83}" type="datetimeFigureOut">
              <a:rPr lang="es-VE" smtClean="0"/>
              <a:pPr/>
              <a:t>23/9/2024</a:t>
            </a:fld>
            <a:endParaRPr lang="es-VE"/>
          </a:p>
        </p:txBody>
      </p:sp>
      <p:sp>
        <p:nvSpPr>
          <p:cNvPr id="5" name="4 Marcador de pie de página"/>
          <p:cNvSpPr>
            <a:spLocks noGrp="1"/>
          </p:cNvSpPr>
          <p:nvPr>
            <p:ph type="ftr" sz="quarter" idx="11"/>
          </p:nvPr>
        </p:nvSpPr>
        <p:spPr/>
        <p:txBody>
          <a:bodyPr/>
          <a:lstStyle/>
          <a:p>
            <a:endParaRPr lang="es-VE"/>
          </a:p>
        </p:txBody>
      </p:sp>
      <p:sp>
        <p:nvSpPr>
          <p:cNvPr id="6" name="5 Marcador de número de diapositiva"/>
          <p:cNvSpPr>
            <a:spLocks noGrp="1"/>
          </p:cNvSpPr>
          <p:nvPr>
            <p:ph type="sldNum" sz="quarter" idx="12"/>
          </p:nvPr>
        </p:nvSpPr>
        <p:spPr/>
        <p:txBody>
          <a:bodyPr/>
          <a:lstStyle/>
          <a:p>
            <a:fld id="{D091228B-C107-473A-980F-890BB03B6E21}" type="slidenum">
              <a:rPr lang="es-VE" smtClean="0"/>
              <a:pPr/>
              <a:t>‹Nº›</a:t>
            </a:fld>
            <a:endParaRPr lang="es-VE"/>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1443120" y="15653677"/>
            <a:ext cx="15528608" cy="4838205"/>
          </a:xfrm>
        </p:spPr>
        <p:txBody>
          <a:bodyPr anchor="t"/>
          <a:lstStyle>
            <a:lvl1pPr algn="l">
              <a:defRPr sz="8000" b="1" cap="all"/>
            </a:lvl1pPr>
          </a:lstStyle>
          <a:p>
            <a:r>
              <a:rPr lang="es-ES" smtClean="0"/>
              <a:t>Haga clic para modificar el estilo de título del patrón</a:t>
            </a:r>
            <a:endParaRPr lang="es-VE"/>
          </a:p>
        </p:txBody>
      </p:sp>
      <p:sp>
        <p:nvSpPr>
          <p:cNvPr id="3" name="2 Marcador de texto"/>
          <p:cNvSpPr>
            <a:spLocks noGrp="1"/>
          </p:cNvSpPr>
          <p:nvPr>
            <p:ph type="body" idx="1"/>
          </p:nvPr>
        </p:nvSpPr>
        <p:spPr>
          <a:xfrm>
            <a:off x="1443120" y="10324889"/>
            <a:ext cx="15528608" cy="5328789"/>
          </a:xfrm>
        </p:spPr>
        <p:txBody>
          <a:bodyPr anchor="b"/>
          <a:lstStyle>
            <a:lvl1pPr marL="0" indent="0">
              <a:buNone/>
              <a:defRPr sz="4000">
                <a:solidFill>
                  <a:schemeClr val="tx1">
                    <a:tint val="75000"/>
                  </a:schemeClr>
                </a:solidFill>
              </a:defRPr>
            </a:lvl1pPr>
            <a:lvl2pPr marL="914354" indent="0">
              <a:buNone/>
              <a:defRPr sz="3600">
                <a:solidFill>
                  <a:schemeClr val="tx1">
                    <a:tint val="75000"/>
                  </a:schemeClr>
                </a:solidFill>
              </a:defRPr>
            </a:lvl2pPr>
            <a:lvl3pPr marL="1828709" indent="0">
              <a:buNone/>
              <a:defRPr sz="3200">
                <a:solidFill>
                  <a:schemeClr val="tx1">
                    <a:tint val="75000"/>
                  </a:schemeClr>
                </a:solidFill>
              </a:defRPr>
            </a:lvl3pPr>
            <a:lvl4pPr marL="2743063" indent="0">
              <a:buNone/>
              <a:defRPr sz="2800">
                <a:solidFill>
                  <a:schemeClr val="tx1">
                    <a:tint val="75000"/>
                  </a:schemeClr>
                </a:solidFill>
              </a:defRPr>
            </a:lvl4pPr>
            <a:lvl5pPr marL="3657417" indent="0">
              <a:buNone/>
              <a:defRPr sz="2800">
                <a:solidFill>
                  <a:schemeClr val="tx1">
                    <a:tint val="75000"/>
                  </a:schemeClr>
                </a:solidFill>
              </a:defRPr>
            </a:lvl5pPr>
            <a:lvl6pPr marL="4571771" indent="0">
              <a:buNone/>
              <a:defRPr sz="2800">
                <a:solidFill>
                  <a:schemeClr val="tx1">
                    <a:tint val="75000"/>
                  </a:schemeClr>
                </a:solidFill>
              </a:defRPr>
            </a:lvl6pPr>
            <a:lvl7pPr marL="5486126" indent="0">
              <a:buNone/>
              <a:defRPr sz="2800">
                <a:solidFill>
                  <a:schemeClr val="tx1">
                    <a:tint val="75000"/>
                  </a:schemeClr>
                </a:solidFill>
              </a:defRPr>
            </a:lvl7pPr>
            <a:lvl8pPr marL="6400480" indent="0">
              <a:buNone/>
              <a:defRPr sz="2800">
                <a:solidFill>
                  <a:schemeClr val="tx1">
                    <a:tint val="75000"/>
                  </a:schemeClr>
                </a:solidFill>
              </a:defRPr>
            </a:lvl8pPr>
            <a:lvl9pPr marL="7314834" indent="0">
              <a:buNone/>
              <a:defRPr sz="2800">
                <a:solidFill>
                  <a:schemeClr val="tx1">
                    <a:tint val="75000"/>
                  </a:schemeClr>
                </a:solidFill>
              </a:defRPr>
            </a:lvl9pPr>
          </a:lstStyle>
          <a:p>
            <a:pPr lvl="0"/>
            <a:r>
              <a:rPr lang="es-ES" smtClean="0"/>
              <a:t>Haga clic para modificar el estilo de texto del patrón</a:t>
            </a:r>
          </a:p>
        </p:txBody>
      </p:sp>
      <p:sp>
        <p:nvSpPr>
          <p:cNvPr id="4" name="3 Marcador de fecha"/>
          <p:cNvSpPr>
            <a:spLocks noGrp="1"/>
          </p:cNvSpPr>
          <p:nvPr>
            <p:ph type="dt" sz="half" idx="10"/>
          </p:nvPr>
        </p:nvSpPr>
        <p:spPr/>
        <p:txBody>
          <a:bodyPr/>
          <a:lstStyle/>
          <a:p>
            <a:fld id="{E0909A55-9438-4229-A7F7-7804D8BABE83}" type="datetimeFigureOut">
              <a:rPr lang="es-VE" smtClean="0"/>
              <a:pPr/>
              <a:t>23/9/2024</a:t>
            </a:fld>
            <a:endParaRPr lang="es-VE"/>
          </a:p>
        </p:txBody>
      </p:sp>
      <p:sp>
        <p:nvSpPr>
          <p:cNvPr id="5" name="4 Marcador de pie de página"/>
          <p:cNvSpPr>
            <a:spLocks noGrp="1"/>
          </p:cNvSpPr>
          <p:nvPr>
            <p:ph type="ftr" sz="quarter" idx="11"/>
          </p:nvPr>
        </p:nvSpPr>
        <p:spPr/>
        <p:txBody>
          <a:bodyPr/>
          <a:lstStyle/>
          <a:p>
            <a:endParaRPr lang="es-VE"/>
          </a:p>
        </p:txBody>
      </p:sp>
      <p:sp>
        <p:nvSpPr>
          <p:cNvPr id="6" name="5 Marcador de número de diapositiva"/>
          <p:cNvSpPr>
            <a:spLocks noGrp="1"/>
          </p:cNvSpPr>
          <p:nvPr>
            <p:ph type="sldNum" sz="quarter" idx="12"/>
          </p:nvPr>
        </p:nvSpPr>
        <p:spPr/>
        <p:txBody>
          <a:bodyPr/>
          <a:lstStyle/>
          <a:p>
            <a:fld id="{D091228B-C107-473A-980F-890BB03B6E21}" type="slidenum">
              <a:rPr lang="es-VE" smtClean="0"/>
              <a:pPr/>
              <a:t>‹Nº›</a:t>
            </a:fld>
            <a:endParaRPr lang="es-VE"/>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VE"/>
          </a:p>
        </p:txBody>
      </p:sp>
      <p:sp>
        <p:nvSpPr>
          <p:cNvPr id="3" name="2 Marcador de contenido"/>
          <p:cNvSpPr>
            <a:spLocks noGrp="1"/>
          </p:cNvSpPr>
          <p:nvPr>
            <p:ph sz="half" idx="1"/>
          </p:nvPr>
        </p:nvSpPr>
        <p:spPr>
          <a:xfrm>
            <a:off x="913448" y="10093688"/>
            <a:ext cx="8059272" cy="28555555"/>
          </a:xfrm>
        </p:spPr>
        <p:txBody>
          <a:bodyPr/>
          <a:lstStyle>
            <a:lvl1pPr>
              <a:defRPr sz="5600"/>
            </a:lvl1pPr>
            <a:lvl2pPr>
              <a:defRPr sz="4800"/>
            </a:lvl2pPr>
            <a:lvl3pPr>
              <a:defRPr sz="4000"/>
            </a:lvl3pPr>
            <a:lvl4pPr>
              <a:defRPr sz="3600"/>
            </a:lvl4pPr>
            <a:lvl5pPr>
              <a:defRPr sz="3600"/>
            </a:lvl5pPr>
            <a:lvl6pPr>
              <a:defRPr sz="3600"/>
            </a:lvl6pPr>
            <a:lvl7pPr>
              <a:defRPr sz="3600"/>
            </a:lvl7pPr>
            <a:lvl8pPr>
              <a:defRPr sz="3600"/>
            </a:lvl8pPr>
            <a:lvl9pPr>
              <a:defRPr sz="3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VE"/>
          </a:p>
        </p:txBody>
      </p:sp>
      <p:sp>
        <p:nvSpPr>
          <p:cNvPr id="4" name="3 Marcador de contenido"/>
          <p:cNvSpPr>
            <a:spLocks noGrp="1"/>
          </p:cNvSpPr>
          <p:nvPr>
            <p:ph sz="half" idx="2"/>
          </p:nvPr>
        </p:nvSpPr>
        <p:spPr>
          <a:xfrm>
            <a:off x="9277205" y="10093688"/>
            <a:ext cx="8059270" cy="28555555"/>
          </a:xfrm>
        </p:spPr>
        <p:txBody>
          <a:bodyPr/>
          <a:lstStyle>
            <a:lvl1pPr>
              <a:defRPr sz="5600"/>
            </a:lvl1pPr>
            <a:lvl2pPr>
              <a:defRPr sz="4800"/>
            </a:lvl2pPr>
            <a:lvl3pPr>
              <a:defRPr sz="4000"/>
            </a:lvl3pPr>
            <a:lvl4pPr>
              <a:defRPr sz="3600"/>
            </a:lvl4pPr>
            <a:lvl5pPr>
              <a:defRPr sz="3600"/>
            </a:lvl5pPr>
            <a:lvl6pPr>
              <a:defRPr sz="3600"/>
            </a:lvl6pPr>
            <a:lvl7pPr>
              <a:defRPr sz="3600"/>
            </a:lvl7pPr>
            <a:lvl8pPr>
              <a:defRPr sz="3600"/>
            </a:lvl8pPr>
            <a:lvl9pPr>
              <a:defRPr sz="3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VE"/>
          </a:p>
        </p:txBody>
      </p:sp>
      <p:sp>
        <p:nvSpPr>
          <p:cNvPr id="5" name="4 Marcador de fecha"/>
          <p:cNvSpPr>
            <a:spLocks noGrp="1"/>
          </p:cNvSpPr>
          <p:nvPr>
            <p:ph type="dt" sz="half" idx="10"/>
          </p:nvPr>
        </p:nvSpPr>
        <p:spPr/>
        <p:txBody>
          <a:bodyPr/>
          <a:lstStyle/>
          <a:p>
            <a:fld id="{E0909A55-9438-4229-A7F7-7804D8BABE83}" type="datetimeFigureOut">
              <a:rPr lang="es-VE" smtClean="0"/>
              <a:pPr/>
              <a:t>23/9/2024</a:t>
            </a:fld>
            <a:endParaRPr lang="es-VE"/>
          </a:p>
        </p:txBody>
      </p:sp>
      <p:sp>
        <p:nvSpPr>
          <p:cNvPr id="6" name="5 Marcador de pie de página"/>
          <p:cNvSpPr>
            <a:spLocks noGrp="1"/>
          </p:cNvSpPr>
          <p:nvPr>
            <p:ph type="ftr" sz="quarter" idx="11"/>
          </p:nvPr>
        </p:nvSpPr>
        <p:spPr/>
        <p:txBody>
          <a:bodyPr/>
          <a:lstStyle/>
          <a:p>
            <a:endParaRPr lang="es-VE"/>
          </a:p>
        </p:txBody>
      </p:sp>
      <p:sp>
        <p:nvSpPr>
          <p:cNvPr id="7" name="6 Marcador de número de diapositiva"/>
          <p:cNvSpPr>
            <a:spLocks noGrp="1"/>
          </p:cNvSpPr>
          <p:nvPr>
            <p:ph type="sldNum" sz="quarter" idx="12"/>
          </p:nvPr>
        </p:nvSpPr>
        <p:spPr/>
        <p:txBody>
          <a:bodyPr/>
          <a:lstStyle/>
          <a:p>
            <a:fld id="{D091228B-C107-473A-980F-890BB03B6E21}" type="slidenum">
              <a:rPr lang="es-VE" smtClean="0"/>
              <a:pPr/>
              <a:t>‹Nº›</a:t>
            </a:fld>
            <a:endParaRPr lang="es-VE"/>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a:xfrm>
            <a:off x="913448" y="975537"/>
            <a:ext cx="16442056" cy="4060031"/>
          </a:xfrm>
        </p:spPr>
        <p:txBody>
          <a:bodyPr/>
          <a:lstStyle>
            <a:lvl1pPr>
              <a:defRPr/>
            </a:lvl1pPr>
          </a:lstStyle>
          <a:p>
            <a:r>
              <a:rPr lang="es-ES" smtClean="0"/>
              <a:t>Haga clic para modificar el estilo de título del patrón</a:t>
            </a:r>
            <a:endParaRPr lang="es-VE"/>
          </a:p>
        </p:txBody>
      </p:sp>
      <p:sp>
        <p:nvSpPr>
          <p:cNvPr id="3" name="2 Marcador de texto"/>
          <p:cNvSpPr>
            <a:spLocks noGrp="1"/>
          </p:cNvSpPr>
          <p:nvPr>
            <p:ph type="body" idx="1"/>
          </p:nvPr>
        </p:nvSpPr>
        <p:spPr>
          <a:xfrm>
            <a:off x="913449" y="5452848"/>
            <a:ext cx="8071958" cy="2272488"/>
          </a:xfrm>
        </p:spPr>
        <p:txBody>
          <a:bodyPr anchor="b"/>
          <a:lstStyle>
            <a:lvl1pPr marL="0" indent="0">
              <a:buNone/>
              <a:defRPr sz="4800" b="1"/>
            </a:lvl1pPr>
            <a:lvl2pPr marL="914354" indent="0">
              <a:buNone/>
              <a:defRPr sz="4000" b="1"/>
            </a:lvl2pPr>
            <a:lvl3pPr marL="1828709" indent="0">
              <a:buNone/>
              <a:defRPr sz="3600" b="1"/>
            </a:lvl3pPr>
            <a:lvl4pPr marL="2743063" indent="0">
              <a:buNone/>
              <a:defRPr sz="3200" b="1"/>
            </a:lvl4pPr>
            <a:lvl5pPr marL="3657417" indent="0">
              <a:buNone/>
              <a:defRPr sz="3200" b="1"/>
            </a:lvl5pPr>
            <a:lvl6pPr marL="4571771" indent="0">
              <a:buNone/>
              <a:defRPr sz="3200" b="1"/>
            </a:lvl6pPr>
            <a:lvl7pPr marL="5486126" indent="0">
              <a:buNone/>
              <a:defRPr sz="3200" b="1"/>
            </a:lvl7pPr>
            <a:lvl8pPr marL="6400480" indent="0">
              <a:buNone/>
              <a:defRPr sz="3200" b="1"/>
            </a:lvl8pPr>
            <a:lvl9pPr marL="7314834" indent="0">
              <a:buNone/>
              <a:defRPr sz="32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913449" y="7725336"/>
            <a:ext cx="8071958" cy="14035305"/>
          </a:xfrm>
        </p:spPr>
        <p:txBody>
          <a:bodyPr/>
          <a:lstStyle>
            <a:lvl1pPr>
              <a:defRPr sz="4800"/>
            </a:lvl1pPr>
            <a:lvl2pPr>
              <a:defRPr sz="4000"/>
            </a:lvl2pPr>
            <a:lvl3pPr>
              <a:defRPr sz="3600"/>
            </a:lvl3pPr>
            <a:lvl4pPr>
              <a:defRPr sz="3200"/>
            </a:lvl4pPr>
            <a:lvl5pPr>
              <a:defRPr sz="3200"/>
            </a:lvl5pPr>
            <a:lvl6pPr>
              <a:defRPr sz="3200"/>
            </a:lvl6pPr>
            <a:lvl7pPr>
              <a:defRPr sz="3200"/>
            </a:lvl7pPr>
            <a:lvl8pPr>
              <a:defRPr sz="3200"/>
            </a:lvl8pPr>
            <a:lvl9pPr>
              <a:defRPr sz="32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VE"/>
          </a:p>
        </p:txBody>
      </p:sp>
      <p:sp>
        <p:nvSpPr>
          <p:cNvPr id="5" name="4 Marcador de texto"/>
          <p:cNvSpPr>
            <a:spLocks noGrp="1"/>
          </p:cNvSpPr>
          <p:nvPr>
            <p:ph type="body" sz="quarter" idx="3"/>
          </p:nvPr>
        </p:nvSpPr>
        <p:spPr>
          <a:xfrm>
            <a:off x="9280375" y="5452848"/>
            <a:ext cx="8075130" cy="2272488"/>
          </a:xfrm>
        </p:spPr>
        <p:txBody>
          <a:bodyPr anchor="b"/>
          <a:lstStyle>
            <a:lvl1pPr marL="0" indent="0">
              <a:buNone/>
              <a:defRPr sz="4800" b="1"/>
            </a:lvl1pPr>
            <a:lvl2pPr marL="914354" indent="0">
              <a:buNone/>
              <a:defRPr sz="4000" b="1"/>
            </a:lvl2pPr>
            <a:lvl3pPr marL="1828709" indent="0">
              <a:buNone/>
              <a:defRPr sz="3600" b="1"/>
            </a:lvl3pPr>
            <a:lvl4pPr marL="2743063" indent="0">
              <a:buNone/>
              <a:defRPr sz="3200" b="1"/>
            </a:lvl4pPr>
            <a:lvl5pPr marL="3657417" indent="0">
              <a:buNone/>
              <a:defRPr sz="3200" b="1"/>
            </a:lvl5pPr>
            <a:lvl6pPr marL="4571771" indent="0">
              <a:buNone/>
              <a:defRPr sz="3200" b="1"/>
            </a:lvl6pPr>
            <a:lvl7pPr marL="5486126" indent="0">
              <a:buNone/>
              <a:defRPr sz="3200" b="1"/>
            </a:lvl7pPr>
            <a:lvl8pPr marL="6400480" indent="0">
              <a:buNone/>
              <a:defRPr sz="3200" b="1"/>
            </a:lvl8pPr>
            <a:lvl9pPr marL="7314834" indent="0">
              <a:buNone/>
              <a:defRPr sz="32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9280375" y="7725336"/>
            <a:ext cx="8075130" cy="14035305"/>
          </a:xfrm>
        </p:spPr>
        <p:txBody>
          <a:bodyPr/>
          <a:lstStyle>
            <a:lvl1pPr>
              <a:defRPr sz="4800"/>
            </a:lvl1pPr>
            <a:lvl2pPr>
              <a:defRPr sz="4000"/>
            </a:lvl2pPr>
            <a:lvl3pPr>
              <a:defRPr sz="3600"/>
            </a:lvl3pPr>
            <a:lvl4pPr>
              <a:defRPr sz="3200"/>
            </a:lvl4pPr>
            <a:lvl5pPr>
              <a:defRPr sz="3200"/>
            </a:lvl5pPr>
            <a:lvl6pPr>
              <a:defRPr sz="3200"/>
            </a:lvl6pPr>
            <a:lvl7pPr>
              <a:defRPr sz="3200"/>
            </a:lvl7pPr>
            <a:lvl8pPr>
              <a:defRPr sz="3200"/>
            </a:lvl8pPr>
            <a:lvl9pPr>
              <a:defRPr sz="32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VE"/>
          </a:p>
        </p:txBody>
      </p:sp>
      <p:sp>
        <p:nvSpPr>
          <p:cNvPr id="7" name="6 Marcador de fecha"/>
          <p:cNvSpPr>
            <a:spLocks noGrp="1"/>
          </p:cNvSpPr>
          <p:nvPr>
            <p:ph type="dt" sz="half" idx="10"/>
          </p:nvPr>
        </p:nvSpPr>
        <p:spPr/>
        <p:txBody>
          <a:bodyPr/>
          <a:lstStyle/>
          <a:p>
            <a:fld id="{E0909A55-9438-4229-A7F7-7804D8BABE83}" type="datetimeFigureOut">
              <a:rPr lang="es-VE" smtClean="0"/>
              <a:pPr/>
              <a:t>23/9/2024</a:t>
            </a:fld>
            <a:endParaRPr lang="es-VE"/>
          </a:p>
        </p:txBody>
      </p:sp>
      <p:sp>
        <p:nvSpPr>
          <p:cNvPr id="8" name="7 Marcador de pie de página"/>
          <p:cNvSpPr>
            <a:spLocks noGrp="1"/>
          </p:cNvSpPr>
          <p:nvPr>
            <p:ph type="ftr" sz="quarter" idx="11"/>
          </p:nvPr>
        </p:nvSpPr>
        <p:spPr/>
        <p:txBody>
          <a:bodyPr/>
          <a:lstStyle/>
          <a:p>
            <a:endParaRPr lang="es-VE"/>
          </a:p>
        </p:txBody>
      </p:sp>
      <p:sp>
        <p:nvSpPr>
          <p:cNvPr id="9" name="8 Marcador de número de diapositiva"/>
          <p:cNvSpPr>
            <a:spLocks noGrp="1"/>
          </p:cNvSpPr>
          <p:nvPr>
            <p:ph type="sldNum" sz="quarter" idx="12"/>
          </p:nvPr>
        </p:nvSpPr>
        <p:spPr/>
        <p:txBody>
          <a:bodyPr/>
          <a:lstStyle/>
          <a:p>
            <a:fld id="{D091228B-C107-473A-980F-890BB03B6E21}" type="slidenum">
              <a:rPr lang="es-VE" smtClean="0"/>
              <a:pPr/>
              <a:t>‹Nº›</a:t>
            </a:fld>
            <a:endParaRPr lang="es-VE"/>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VE"/>
          </a:p>
        </p:txBody>
      </p:sp>
      <p:sp>
        <p:nvSpPr>
          <p:cNvPr id="3" name="2 Marcador de fecha"/>
          <p:cNvSpPr>
            <a:spLocks noGrp="1"/>
          </p:cNvSpPr>
          <p:nvPr>
            <p:ph type="dt" sz="half" idx="10"/>
          </p:nvPr>
        </p:nvSpPr>
        <p:spPr/>
        <p:txBody>
          <a:bodyPr/>
          <a:lstStyle/>
          <a:p>
            <a:fld id="{E0909A55-9438-4229-A7F7-7804D8BABE83}" type="datetimeFigureOut">
              <a:rPr lang="es-VE" smtClean="0"/>
              <a:pPr/>
              <a:t>23/9/2024</a:t>
            </a:fld>
            <a:endParaRPr lang="es-VE"/>
          </a:p>
        </p:txBody>
      </p:sp>
      <p:sp>
        <p:nvSpPr>
          <p:cNvPr id="4" name="3 Marcador de pie de página"/>
          <p:cNvSpPr>
            <a:spLocks noGrp="1"/>
          </p:cNvSpPr>
          <p:nvPr>
            <p:ph type="ftr" sz="quarter" idx="11"/>
          </p:nvPr>
        </p:nvSpPr>
        <p:spPr/>
        <p:txBody>
          <a:bodyPr/>
          <a:lstStyle/>
          <a:p>
            <a:endParaRPr lang="es-VE"/>
          </a:p>
        </p:txBody>
      </p:sp>
      <p:sp>
        <p:nvSpPr>
          <p:cNvPr id="5" name="4 Marcador de número de diapositiva"/>
          <p:cNvSpPr>
            <a:spLocks noGrp="1"/>
          </p:cNvSpPr>
          <p:nvPr>
            <p:ph type="sldNum" sz="quarter" idx="12"/>
          </p:nvPr>
        </p:nvSpPr>
        <p:spPr/>
        <p:txBody>
          <a:bodyPr/>
          <a:lstStyle/>
          <a:p>
            <a:fld id="{D091228B-C107-473A-980F-890BB03B6E21}" type="slidenum">
              <a:rPr lang="es-VE" smtClean="0"/>
              <a:pPr/>
              <a:t>‹Nº›</a:t>
            </a:fld>
            <a:endParaRPr lang="es-VE"/>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E0909A55-9438-4229-A7F7-7804D8BABE83}" type="datetimeFigureOut">
              <a:rPr lang="es-VE" smtClean="0"/>
              <a:pPr/>
              <a:t>23/9/2024</a:t>
            </a:fld>
            <a:endParaRPr lang="es-VE"/>
          </a:p>
        </p:txBody>
      </p:sp>
      <p:sp>
        <p:nvSpPr>
          <p:cNvPr id="3" name="2 Marcador de pie de página"/>
          <p:cNvSpPr>
            <a:spLocks noGrp="1"/>
          </p:cNvSpPr>
          <p:nvPr>
            <p:ph type="ftr" sz="quarter" idx="11"/>
          </p:nvPr>
        </p:nvSpPr>
        <p:spPr/>
        <p:txBody>
          <a:bodyPr/>
          <a:lstStyle/>
          <a:p>
            <a:endParaRPr lang="es-VE"/>
          </a:p>
        </p:txBody>
      </p:sp>
      <p:sp>
        <p:nvSpPr>
          <p:cNvPr id="4" name="3 Marcador de número de diapositiva"/>
          <p:cNvSpPr>
            <a:spLocks noGrp="1"/>
          </p:cNvSpPr>
          <p:nvPr>
            <p:ph type="sldNum" sz="quarter" idx="12"/>
          </p:nvPr>
        </p:nvSpPr>
        <p:spPr/>
        <p:txBody>
          <a:bodyPr/>
          <a:lstStyle/>
          <a:p>
            <a:fld id="{D091228B-C107-473A-980F-890BB03B6E21}" type="slidenum">
              <a:rPr lang="es-VE" smtClean="0"/>
              <a:pPr/>
              <a:t>‹Nº›</a:t>
            </a:fld>
            <a:endParaRPr lang="es-VE"/>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913449" y="969897"/>
            <a:ext cx="6010358" cy="4127699"/>
          </a:xfrm>
        </p:spPr>
        <p:txBody>
          <a:bodyPr anchor="b"/>
          <a:lstStyle>
            <a:lvl1pPr algn="l">
              <a:defRPr sz="4000" b="1"/>
            </a:lvl1pPr>
          </a:lstStyle>
          <a:p>
            <a:r>
              <a:rPr lang="es-ES" smtClean="0"/>
              <a:t>Haga clic para modificar el estilo de título del patrón</a:t>
            </a:r>
            <a:endParaRPr lang="es-VE"/>
          </a:p>
        </p:txBody>
      </p:sp>
      <p:sp>
        <p:nvSpPr>
          <p:cNvPr id="3" name="2 Marcador de contenido"/>
          <p:cNvSpPr>
            <a:spLocks noGrp="1"/>
          </p:cNvSpPr>
          <p:nvPr>
            <p:ph idx="1"/>
          </p:nvPr>
        </p:nvSpPr>
        <p:spPr>
          <a:xfrm>
            <a:off x="7142653" y="969899"/>
            <a:ext cx="10212850" cy="20790745"/>
          </a:xfrm>
        </p:spPr>
        <p:txBody>
          <a:bodyPr/>
          <a:lstStyle>
            <a:lvl1pPr>
              <a:defRPr sz="6400"/>
            </a:lvl1pPr>
            <a:lvl2pPr>
              <a:defRPr sz="5600"/>
            </a:lvl2pPr>
            <a:lvl3pPr>
              <a:defRPr sz="4800"/>
            </a:lvl3pPr>
            <a:lvl4pPr>
              <a:defRPr sz="4000"/>
            </a:lvl4pPr>
            <a:lvl5pPr>
              <a:defRPr sz="4000"/>
            </a:lvl5pPr>
            <a:lvl6pPr>
              <a:defRPr sz="4000"/>
            </a:lvl6pPr>
            <a:lvl7pPr>
              <a:defRPr sz="4000"/>
            </a:lvl7pPr>
            <a:lvl8pPr>
              <a:defRPr sz="4000"/>
            </a:lvl8pPr>
            <a:lvl9pPr>
              <a:defRPr sz="4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VE"/>
          </a:p>
        </p:txBody>
      </p:sp>
      <p:sp>
        <p:nvSpPr>
          <p:cNvPr id="4" name="3 Marcador de texto"/>
          <p:cNvSpPr>
            <a:spLocks noGrp="1"/>
          </p:cNvSpPr>
          <p:nvPr>
            <p:ph type="body" sz="half" idx="2"/>
          </p:nvPr>
        </p:nvSpPr>
        <p:spPr>
          <a:xfrm>
            <a:off x="913449" y="5097597"/>
            <a:ext cx="6010358" cy="16663048"/>
          </a:xfrm>
        </p:spPr>
        <p:txBody>
          <a:bodyPr/>
          <a:lstStyle>
            <a:lvl1pPr marL="0" indent="0">
              <a:buNone/>
              <a:defRPr sz="2800"/>
            </a:lvl1pPr>
            <a:lvl2pPr marL="914354" indent="0">
              <a:buNone/>
              <a:defRPr sz="2400"/>
            </a:lvl2pPr>
            <a:lvl3pPr marL="1828709" indent="0">
              <a:buNone/>
              <a:defRPr sz="2000"/>
            </a:lvl3pPr>
            <a:lvl4pPr marL="2743063" indent="0">
              <a:buNone/>
              <a:defRPr sz="1800"/>
            </a:lvl4pPr>
            <a:lvl5pPr marL="3657417" indent="0">
              <a:buNone/>
              <a:defRPr sz="1800"/>
            </a:lvl5pPr>
            <a:lvl6pPr marL="4571771" indent="0">
              <a:buNone/>
              <a:defRPr sz="1800"/>
            </a:lvl6pPr>
            <a:lvl7pPr marL="5486126" indent="0">
              <a:buNone/>
              <a:defRPr sz="1800"/>
            </a:lvl7pPr>
            <a:lvl8pPr marL="6400480" indent="0">
              <a:buNone/>
              <a:defRPr sz="1800"/>
            </a:lvl8pPr>
            <a:lvl9pPr marL="7314834" indent="0">
              <a:buNone/>
              <a:defRPr sz="18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E0909A55-9438-4229-A7F7-7804D8BABE83}" type="datetimeFigureOut">
              <a:rPr lang="es-VE" smtClean="0"/>
              <a:pPr/>
              <a:t>23/9/2024</a:t>
            </a:fld>
            <a:endParaRPr lang="es-VE"/>
          </a:p>
        </p:txBody>
      </p:sp>
      <p:sp>
        <p:nvSpPr>
          <p:cNvPr id="6" name="5 Marcador de pie de página"/>
          <p:cNvSpPr>
            <a:spLocks noGrp="1"/>
          </p:cNvSpPr>
          <p:nvPr>
            <p:ph type="ftr" sz="quarter" idx="11"/>
          </p:nvPr>
        </p:nvSpPr>
        <p:spPr/>
        <p:txBody>
          <a:bodyPr/>
          <a:lstStyle/>
          <a:p>
            <a:endParaRPr lang="es-VE"/>
          </a:p>
        </p:txBody>
      </p:sp>
      <p:sp>
        <p:nvSpPr>
          <p:cNvPr id="7" name="6 Marcador de número de diapositiva"/>
          <p:cNvSpPr>
            <a:spLocks noGrp="1"/>
          </p:cNvSpPr>
          <p:nvPr>
            <p:ph type="sldNum" sz="quarter" idx="12"/>
          </p:nvPr>
        </p:nvSpPr>
        <p:spPr/>
        <p:txBody>
          <a:bodyPr/>
          <a:lstStyle/>
          <a:p>
            <a:fld id="{D091228B-C107-473A-980F-890BB03B6E21}" type="slidenum">
              <a:rPr lang="es-VE" smtClean="0"/>
              <a:pPr/>
              <a:t>‹Nº›</a:t>
            </a:fld>
            <a:endParaRPr lang="es-VE"/>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3580843" y="17052132"/>
            <a:ext cx="10961370" cy="2013101"/>
          </a:xfrm>
        </p:spPr>
        <p:txBody>
          <a:bodyPr anchor="b"/>
          <a:lstStyle>
            <a:lvl1pPr algn="l">
              <a:defRPr sz="4000" b="1"/>
            </a:lvl1pPr>
          </a:lstStyle>
          <a:p>
            <a:r>
              <a:rPr lang="es-ES" smtClean="0"/>
              <a:t>Haga clic para modificar el estilo de título del patrón</a:t>
            </a:r>
            <a:endParaRPr lang="es-VE"/>
          </a:p>
        </p:txBody>
      </p:sp>
      <p:sp>
        <p:nvSpPr>
          <p:cNvPr id="3" name="2 Marcador de posición de imagen"/>
          <p:cNvSpPr>
            <a:spLocks noGrp="1"/>
          </p:cNvSpPr>
          <p:nvPr>
            <p:ph type="pic" idx="1"/>
          </p:nvPr>
        </p:nvSpPr>
        <p:spPr>
          <a:xfrm>
            <a:off x="3580843" y="2176629"/>
            <a:ext cx="10961370" cy="14616113"/>
          </a:xfrm>
        </p:spPr>
        <p:txBody>
          <a:bodyPr/>
          <a:lstStyle>
            <a:lvl1pPr marL="0" indent="0">
              <a:buNone/>
              <a:defRPr sz="6400"/>
            </a:lvl1pPr>
            <a:lvl2pPr marL="914354" indent="0">
              <a:buNone/>
              <a:defRPr sz="5600"/>
            </a:lvl2pPr>
            <a:lvl3pPr marL="1828709" indent="0">
              <a:buNone/>
              <a:defRPr sz="4800"/>
            </a:lvl3pPr>
            <a:lvl4pPr marL="2743063" indent="0">
              <a:buNone/>
              <a:defRPr sz="4000"/>
            </a:lvl4pPr>
            <a:lvl5pPr marL="3657417" indent="0">
              <a:buNone/>
              <a:defRPr sz="4000"/>
            </a:lvl5pPr>
            <a:lvl6pPr marL="4571771" indent="0">
              <a:buNone/>
              <a:defRPr sz="4000"/>
            </a:lvl6pPr>
            <a:lvl7pPr marL="5486126" indent="0">
              <a:buNone/>
              <a:defRPr sz="4000"/>
            </a:lvl7pPr>
            <a:lvl8pPr marL="6400480" indent="0">
              <a:buNone/>
              <a:defRPr sz="4000"/>
            </a:lvl8pPr>
            <a:lvl9pPr marL="7314834" indent="0">
              <a:buNone/>
              <a:defRPr sz="4000"/>
            </a:lvl9pPr>
          </a:lstStyle>
          <a:p>
            <a:endParaRPr lang="es-VE"/>
          </a:p>
        </p:txBody>
      </p:sp>
      <p:sp>
        <p:nvSpPr>
          <p:cNvPr id="4" name="3 Marcador de texto"/>
          <p:cNvSpPr>
            <a:spLocks noGrp="1"/>
          </p:cNvSpPr>
          <p:nvPr>
            <p:ph type="body" sz="half" idx="2"/>
          </p:nvPr>
        </p:nvSpPr>
        <p:spPr>
          <a:xfrm>
            <a:off x="3580843" y="19065231"/>
            <a:ext cx="10961370" cy="2858938"/>
          </a:xfrm>
        </p:spPr>
        <p:txBody>
          <a:bodyPr/>
          <a:lstStyle>
            <a:lvl1pPr marL="0" indent="0">
              <a:buNone/>
              <a:defRPr sz="2800"/>
            </a:lvl1pPr>
            <a:lvl2pPr marL="914354" indent="0">
              <a:buNone/>
              <a:defRPr sz="2400"/>
            </a:lvl2pPr>
            <a:lvl3pPr marL="1828709" indent="0">
              <a:buNone/>
              <a:defRPr sz="2000"/>
            </a:lvl3pPr>
            <a:lvl4pPr marL="2743063" indent="0">
              <a:buNone/>
              <a:defRPr sz="1800"/>
            </a:lvl4pPr>
            <a:lvl5pPr marL="3657417" indent="0">
              <a:buNone/>
              <a:defRPr sz="1800"/>
            </a:lvl5pPr>
            <a:lvl6pPr marL="4571771" indent="0">
              <a:buNone/>
              <a:defRPr sz="1800"/>
            </a:lvl6pPr>
            <a:lvl7pPr marL="5486126" indent="0">
              <a:buNone/>
              <a:defRPr sz="1800"/>
            </a:lvl7pPr>
            <a:lvl8pPr marL="6400480" indent="0">
              <a:buNone/>
              <a:defRPr sz="1800"/>
            </a:lvl8pPr>
            <a:lvl9pPr marL="7314834" indent="0">
              <a:buNone/>
              <a:defRPr sz="18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E0909A55-9438-4229-A7F7-7804D8BABE83}" type="datetimeFigureOut">
              <a:rPr lang="es-VE" smtClean="0"/>
              <a:pPr/>
              <a:t>23/9/2024</a:t>
            </a:fld>
            <a:endParaRPr lang="es-VE"/>
          </a:p>
        </p:txBody>
      </p:sp>
      <p:sp>
        <p:nvSpPr>
          <p:cNvPr id="6" name="5 Marcador de pie de página"/>
          <p:cNvSpPr>
            <a:spLocks noGrp="1"/>
          </p:cNvSpPr>
          <p:nvPr>
            <p:ph type="ftr" sz="quarter" idx="11"/>
          </p:nvPr>
        </p:nvSpPr>
        <p:spPr/>
        <p:txBody>
          <a:bodyPr/>
          <a:lstStyle/>
          <a:p>
            <a:endParaRPr lang="es-VE"/>
          </a:p>
        </p:txBody>
      </p:sp>
      <p:sp>
        <p:nvSpPr>
          <p:cNvPr id="7" name="6 Marcador de número de diapositiva"/>
          <p:cNvSpPr>
            <a:spLocks noGrp="1"/>
          </p:cNvSpPr>
          <p:nvPr>
            <p:ph type="sldNum" sz="quarter" idx="12"/>
          </p:nvPr>
        </p:nvSpPr>
        <p:spPr/>
        <p:txBody>
          <a:bodyPr/>
          <a:lstStyle/>
          <a:p>
            <a:fld id="{D091228B-C107-473A-980F-890BB03B6E21}" type="slidenum">
              <a:rPr lang="es-VE" smtClean="0"/>
              <a:pPr/>
              <a:t>‹Nº›</a:t>
            </a:fld>
            <a:endParaRPr lang="es-VE"/>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título"/>
          <p:cNvSpPr>
            <a:spLocks noGrp="1"/>
          </p:cNvSpPr>
          <p:nvPr>
            <p:ph type="title"/>
          </p:nvPr>
        </p:nvSpPr>
        <p:spPr>
          <a:xfrm>
            <a:off x="913448" y="975537"/>
            <a:ext cx="16442056" cy="4060031"/>
          </a:xfrm>
          <a:prstGeom prst="rect">
            <a:avLst/>
          </a:prstGeom>
        </p:spPr>
        <p:txBody>
          <a:bodyPr vert="horz" lIns="182871" tIns="91435" rIns="182871" bIns="91435" rtlCol="0" anchor="ctr">
            <a:normAutofit/>
          </a:bodyPr>
          <a:lstStyle/>
          <a:p>
            <a:r>
              <a:rPr lang="es-ES" smtClean="0"/>
              <a:t>Haga clic para modificar el estilo de título del patrón</a:t>
            </a:r>
            <a:endParaRPr lang="es-VE"/>
          </a:p>
        </p:txBody>
      </p:sp>
      <p:sp>
        <p:nvSpPr>
          <p:cNvPr id="3" name="2 Marcador de texto"/>
          <p:cNvSpPr>
            <a:spLocks noGrp="1"/>
          </p:cNvSpPr>
          <p:nvPr>
            <p:ph type="body" idx="1"/>
          </p:nvPr>
        </p:nvSpPr>
        <p:spPr>
          <a:xfrm>
            <a:off x="913448" y="5684046"/>
            <a:ext cx="16442056" cy="16076598"/>
          </a:xfrm>
          <a:prstGeom prst="rect">
            <a:avLst/>
          </a:prstGeom>
        </p:spPr>
        <p:txBody>
          <a:bodyPr vert="horz" lIns="182871" tIns="91435" rIns="182871" bIns="91435"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VE"/>
          </a:p>
        </p:txBody>
      </p:sp>
      <p:sp>
        <p:nvSpPr>
          <p:cNvPr id="4" name="3 Marcador de fecha"/>
          <p:cNvSpPr>
            <a:spLocks noGrp="1"/>
          </p:cNvSpPr>
          <p:nvPr>
            <p:ph type="dt" sz="half" idx="2"/>
          </p:nvPr>
        </p:nvSpPr>
        <p:spPr>
          <a:xfrm>
            <a:off x="913448" y="22578286"/>
            <a:ext cx="4262756" cy="1296955"/>
          </a:xfrm>
          <a:prstGeom prst="rect">
            <a:avLst/>
          </a:prstGeom>
        </p:spPr>
        <p:txBody>
          <a:bodyPr vert="horz" lIns="182871" tIns="91435" rIns="182871" bIns="91435" rtlCol="0" anchor="ctr"/>
          <a:lstStyle>
            <a:lvl1pPr algn="l">
              <a:defRPr sz="2400">
                <a:solidFill>
                  <a:schemeClr val="tx1">
                    <a:tint val="75000"/>
                  </a:schemeClr>
                </a:solidFill>
              </a:defRPr>
            </a:lvl1pPr>
          </a:lstStyle>
          <a:p>
            <a:fld id="{E0909A55-9438-4229-A7F7-7804D8BABE83}" type="datetimeFigureOut">
              <a:rPr lang="es-VE" smtClean="0"/>
              <a:pPr/>
              <a:t>23/9/2024</a:t>
            </a:fld>
            <a:endParaRPr lang="es-VE"/>
          </a:p>
        </p:txBody>
      </p:sp>
      <p:sp>
        <p:nvSpPr>
          <p:cNvPr id="5" name="4 Marcador de pie de página"/>
          <p:cNvSpPr>
            <a:spLocks noGrp="1"/>
          </p:cNvSpPr>
          <p:nvPr>
            <p:ph type="ftr" sz="quarter" idx="3"/>
          </p:nvPr>
        </p:nvSpPr>
        <p:spPr>
          <a:xfrm>
            <a:off x="6241892" y="22578286"/>
            <a:ext cx="5785168" cy="1296955"/>
          </a:xfrm>
          <a:prstGeom prst="rect">
            <a:avLst/>
          </a:prstGeom>
        </p:spPr>
        <p:txBody>
          <a:bodyPr vert="horz" lIns="182871" tIns="91435" rIns="182871" bIns="91435" rtlCol="0" anchor="ctr"/>
          <a:lstStyle>
            <a:lvl1pPr algn="ctr">
              <a:defRPr sz="2400">
                <a:solidFill>
                  <a:schemeClr val="tx1">
                    <a:tint val="75000"/>
                  </a:schemeClr>
                </a:solidFill>
              </a:defRPr>
            </a:lvl1pPr>
          </a:lstStyle>
          <a:p>
            <a:endParaRPr lang="es-VE"/>
          </a:p>
        </p:txBody>
      </p:sp>
      <p:sp>
        <p:nvSpPr>
          <p:cNvPr id="6" name="5 Marcador de número de diapositiva"/>
          <p:cNvSpPr>
            <a:spLocks noGrp="1"/>
          </p:cNvSpPr>
          <p:nvPr>
            <p:ph type="sldNum" sz="quarter" idx="4"/>
          </p:nvPr>
        </p:nvSpPr>
        <p:spPr>
          <a:xfrm>
            <a:off x="13092748" y="22578286"/>
            <a:ext cx="4262756" cy="1296955"/>
          </a:xfrm>
          <a:prstGeom prst="rect">
            <a:avLst/>
          </a:prstGeom>
        </p:spPr>
        <p:txBody>
          <a:bodyPr vert="horz" lIns="182871" tIns="91435" rIns="182871" bIns="91435" rtlCol="0" anchor="ctr"/>
          <a:lstStyle>
            <a:lvl1pPr algn="r">
              <a:defRPr sz="2400">
                <a:solidFill>
                  <a:schemeClr val="tx1">
                    <a:tint val="75000"/>
                  </a:schemeClr>
                </a:solidFill>
              </a:defRPr>
            </a:lvl1pPr>
          </a:lstStyle>
          <a:p>
            <a:fld id="{D091228B-C107-473A-980F-890BB03B6E21}" type="slidenum">
              <a:rPr lang="es-VE" smtClean="0"/>
              <a:pPr/>
              <a:t>‹Nº›</a:t>
            </a:fld>
            <a:endParaRPr lang="es-VE"/>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1828709" rtl="0" eaLnBrk="1" latinLnBrk="0" hangingPunct="1">
        <a:spcBef>
          <a:spcPct val="0"/>
        </a:spcBef>
        <a:buNone/>
        <a:defRPr sz="8800" kern="1200">
          <a:solidFill>
            <a:schemeClr val="tx1"/>
          </a:solidFill>
          <a:latin typeface="+mj-lt"/>
          <a:ea typeface="+mj-ea"/>
          <a:cs typeface="+mj-cs"/>
        </a:defRPr>
      </a:lvl1pPr>
    </p:titleStyle>
    <p:bodyStyle>
      <a:lvl1pPr marL="685766" indent="-685766" algn="l" defTabSz="1828709" rtl="0" eaLnBrk="1" latinLnBrk="0" hangingPunct="1">
        <a:spcBef>
          <a:spcPct val="20000"/>
        </a:spcBef>
        <a:buFont typeface="Arial" pitchFamily="34" charset="0"/>
        <a:buChar char="•"/>
        <a:defRPr sz="6400" kern="1200">
          <a:solidFill>
            <a:schemeClr val="tx1"/>
          </a:solidFill>
          <a:latin typeface="+mn-lt"/>
          <a:ea typeface="+mn-ea"/>
          <a:cs typeface="+mn-cs"/>
        </a:defRPr>
      </a:lvl1pPr>
      <a:lvl2pPr marL="1485826" indent="-571471" algn="l" defTabSz="1828709" rtl="0" eaLnBrk="1" latinLnBrk="0" hangingPunct="1">
        <a:spcBef>
          <a:spcPct val="20000"/>
        </a:spcBef>
        <a:buFont typeface="Arial" pitchFamily="34" charset="0"/>
        <a:buChar char="–"/>
        <a:defRPr sz="5600" kern="1200">
          <a:solidFill>
            <a:schemeClr val="tx1"/>
          </a:solidFill>
          <a:latin typeface="+mn-lt"/>
          <a:ea typeface="+mn-ea"/>
          <a:cs typeface="+mn-cs"/>
        </a:defRPr>
      </a:lvl2pPr>
      <a:lvl3pPr marL="2285886" indent="-457177" algn="l" defTabSz="1828709" rtl="0" eaLnBrk="1" latinLnBrk="0" hangingPunct="1">
        <a:spcBef>
          <a:spcPct val="20000"/>
        </a:spcBef>
        <a:buFont typeface="Arial" pitchFamily="34" charset="0"/>
        <a:buChar char="•"/>
        <a:defRPr sz="4800" kern="1200">
          <a:solidFill>
            <a:schemeClr val="tx1"/>
          </a:solidFill>
          <a:latin typeface="+mn-lt"/>
          <a:ea typeface="+mn-ea"/>
          <a:cs typeface="+mn-cs"/>
        </a:defRPr>
      </a:lvl3pPr>
      <a:lvl4pPr marL="3200240" indent="-457177" algn="l" defTabSz="1828709" rtl="0" eaLnBrk="1" latinLnBrk="0" hangingPunct="1">
        <a:spcBef>
          <a:spcPct val="20000"/>
        </a:spcBef>
        <a:buFont typeface="Arial" pitchFamily="34" charset="0"/>
        <a:buChar char="–"/>
        <a:defRPr sz="4000" kern="1200">
          <a:solidFill>
            <a:schemeClr val="tx1"/>
          </a:solidFill>
          <a:latin typeface="+mn-lt"/>
          <a:ea typeface="+mn-ea"/>
          <a:cs typeface="+mn-cs"/>
        </a:defRPr>
      </a:lvl4pPr>
      <a:lvl5pPr marL="4114594" indent="-457177" algn="l" defTabSz="1828709" rtl="0" eaLnBrk="1" latinLnBrk="0" hangingPunct="1">
        <a:spcBef>
          <a:spcPct val="20000"/>
        </a:spcBef>
        <a:buFont typeface="Arial" pitchFamily="34" charset="0"/>
        <a:buChar char="»"/>
        <a:defRPr sz="4000" kern="1200">
          <a:solidFill>
            <a:schemeClr val="tx1"/>
          </a:solidFill>
          <a:latin typeface="+mn-lt"/>
          <a:ea typeface="+mn-ea"/>
          <a:cs typeface="+mn-cs"/>
        </a:defRPr>
      </a:lvl5pPr>
      <a:lvl6pPr marL="5028949" indent="-457177" algn="l" defTabSz="1828709" rtl="0" eaLnBrk="1" latinLnBrk="0" hangingPunct="1">
        <a:spcBef>
          <a:spcPct val="20000"/>
        </a:spcBef>
        <a:buFont typeface="Arial" pitchFamily="34" charset="0"/>
        <a:buChar char="•"/>
        <a:defRPr sz="4000" kern="1200">
          <a:solidFill>
            <a:schemeClr val="tx1"/>
          </a:solidFill>
          <a:latin typeface="+mn-lt"/>
          <a:ea typeface="+mn-ea"/>
          <a:cs typeface="+mn-cs"/>
        </a:defRPr>
      </a:lvl6pPr>
      <a:lvl7pPr marL="5943303" indent="-457177" algn="l" defTabSz="1828709" rtl="0" eaLnBrk="1" latinLnBrk="0" hangingPunct="1">
        <a:spcBef>
          <a:spcPct val="20000"/>
        </a:spcBef>
        <a:buFont typeface="Arial" pitchFamily="34" charset="0"/>
        <a:buChar char="•"/>
        <a:defRPr sz="4000" kern="1200">
          <a:solidFill>
            <a:schemeClr val="tx1"/>
          </a:solidFill>
          <a:latin typeface="+mn-lt"/>
          <a:ea typeface="+mn-ea"/>
          <a:cs typeface="+mn-cs"/>
        </a:defRPr>
      </a:lvl7pPr>
      <a:lvl8pPr marL="6857657" indent="-457177" algn="l" defTabSz="1828709" rtl="0" eaLnBrk="1" latinLnBrk="0" hangingPunct="1">
        <a:spcBef>
          <a:spcPct val="20000"/>
        </a:spcBef>
        <a:buFont typeface="Arial" pitchFamily="34" charset="0"/>
        <a:buChar char="•"/>
        <a:defRPr sz="4000" kern="1200">
          <a:solidFill>
            <a:schemeClr val="tx1"/>
          </a:solidFill>
          <a:latin typeface="+mn-lt"/>
          <a:ea typeface="+mn-ea"/>
          <a:cs typeface="+mn-cs"/>
        </a:defRPr>
      </a:lvl8pPr>
      <a:lvl9pPr marL="7772011" indent="-457177" algn="l" defTabSz="1828709" rtl="0" eaLnBrk="1" latinLnBrk="0" hangingPunct="1">
        <a:spcBef>
          <a:spcPct val="20000"/>
        </a:spcBef>
        <a:buFont typeface="Arial" pitchFamily="34" charset="0"/>
        <a:buChar char="•"/>
        <a:defRPr sz="4000" kern="1200">
          <a:solidFill>
            <a:schemeClr val="tx1"/>
          </a:solidFill>
          <a:latin typeface="+mn-lt"/>
          <a:ea typeface="+mn-ea"/>
          <a:cs typeface="+mn-cs"/>
        </a:defRPr>
      </a:lvl9pPr>
    </p:bodyStyle>
    <p:otherStyle>
      <a:defPPr>
        <a:defRPr lang="es-VE"/>
      </a:defPPr>
      <a:lvl1pPr marL="0" algn="l" defTabSz="1828709" rtl="0" eaLnBrk="1" latinLnBrk="0" hangingPunct="1">
        <a:defRPr sz="3600" kern="1200">
          <a:solidFill>
            <a:schemeClr val="tx1"/>
          </a:solidFill>
          <a:latin typeface="+mn-lt"/>
          <a:ea typeface="+mn-ea"/>
          <a:cs typeface="+mn-cs"/>
        </a:defRPr>
      </a:lvl1pPr>
      <a:lvl2pPr marL="914354" algn="l" defTabSz="1828709" rtl="0" eaLnBrk="1" latinLnBrk="0" hangingPunct="1">
        <a:defRPr sz="3600" kern="1200">
          <a:solidFill>
            <a:schemeClr val="tx1"/>
          </a:solidFill>
          <a:latin typeface="+mn-lt"/>
          <a:ea typeface="+mn-ea"/>
          <a:cs typeface="+mn-cs"/>
        </a:defRPr>
      </a:lvl2pPr>
      <a:lvl3pPr marL="1828709" algn="l" defTabSz="1828709" rtl="0" eaLnBrk="1" latinLnBrk="0" hangingPunct="1">
        <a:defRPr sz="3600" kern="1200">
          <a:solidFill>
            <a:schemeClr val="tx1"/>
          </a:solidFill>
          <a:latin typeface="+mn-lt"/>
          <a:ea typeface="+mn-ea"/>
          <a:cs typeface="+mn-cs"/>
        </a:defRPr>
      </a:lvl3pPr>
      <a:lvl4pPr marL="2743063" algn="l" defTabSz="1828709" rtl="0" eaLnBrk="1" latinLnBrk="0" hangingPunct="1">
        <a:defRPr sz="3600" kern="1200">
          <a:solidFill>
            <a:schemeClr val="tx1"/>
          </a:solidFill>
          <a:latin typeface="+mn-lt"/>
          <a:ea typeface="+mn-ea"/>
          <a:cs typeface="+mn-cs"/>
        </a:defRPr>
      </a:lvl4pPr>
      <a:lvl5pPr marL="3657417" algn="l" defTabSz="1828709" rtl="0" eaLnBrk="1" latinLnBrk="0" hangingPunct="1">
        <a:defRPr sz="3600" kern="1200">
          <a:solidFill>
            <a:schemeClr val="tx1"/>
          </a:solidFill>
          <a:latin typeface="+mn-lt"/>
          <a:ea typeface="+mn-ea"/>
          <a:cs typeface="+mn-cs"/>
        </a:defRPr>
      </a:lvl5pPr>
      <a:lvl6pPr marL="4571771" algn="l" defTabSz="1828709" rtl="0" eaLnBrk="1" latinLnBrk="0" hangingPunct="1">
        <a:defRPr sz="3600" kern="1200">
          <a:solidFill>
            <a:schemeClr val="tx1"/>
          </a:solidFill>
          <a:latin typeface="+mn-lt"/>
          <a:ea typeface="+mn-ea"/>
          <a:cs typeface="+mn-cs"/>
        </a:defRPr>
      </a:lvl6pPr>
      <a:lvl7pPr marL="5486126" algn="l" defTabSz="1828709" rtl="0" eaLnBrk="1" latinLnBrk="0" hangingPunct="1">
        <a:defRPr sz="3600" kern="1200">
          <a:solidFill>
            <a:schemeClr val="tx1"/>
          </a:solidFill>
          <a:latin typeface="+mn-lt"/>
          <a:ea typeface="+mn-ea"/>
          <a:cs typeface="+mn-cs"/>
        </a:defRPr>
      </a:lvl7pPr>
      <a:lvl8pPr marL="6400480" algn="l" defTabSz="1828709" rtl="0" eaLnBrk="1" latinLnBrk="0" hangingPunct="1">
        <a:defRPr sz="3600" kern="1200">
          <a:solidFill>
            <a:schemeClr val="tx1"/>
          </a:solidFill>
          <a:latin typeface="+mn-lt"/>
          <a:ea typeface="+mn-ea"/>
          <a:cs typeface="+mn-cs"/>
        </a:defRPr>
      </a:lvl8pPr>
      <a:lvl9pPr marL="7314834" algn="l" defTabSz="1828709" rtl="0" eaLnBrk="1" latinLnBrk="0" hangingPunct="1">
        <a:defRPr sz="36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png"/><Relationship Id="rId7" Type="http://schemas.openxmlformats.org/officeDocument/2006/relationships/image" Target="../media/image5.jpeg"/><Relationship Id="rId12" Type="http://schemas.openxmlformats.org/officeDocument/2006/relationships/image" Target="../media/image9.png"/><Relationship Id="rId2" Type="http://schemas.openxmlformats.org/officeDocument/2006/relationships/hyperlink" Target="mailto:ubaius@uba.edu.ve" TargetMode="External"/><Relationship Id="rId1" Type="http://schemas.openxmlformats.org/officeDocument/2006/relationships/slideLayout" Target="../slideLayouts/slideLayout2.xml"/><Relationship Id="rId6" Type="http://schemas.openxmlformats.org/officeDocument/2006/relationships/image" Target="../media/image4.png"/><Relationship Id="rId11" Type="http://schemas.openxmlformats.org/officeDocument/2006/relationships/image" Target="../media/image8.jpeg"/><Relationship Id="rId5" Type="http://schemas.openxmlformats.org/officeDocument/2006/relationships/image" Target="../media/image3.png"/><Relationship Id="rId10" Type="http://schemas.openxmlformats.org/officeDocument/2006/relationships/hyperlink" Target="http://bdigital2.ula.ve/bdigital/index.php/colecciones/revencyt" TargetMode="External"/><Relationship Id="rId4" Type="http://schemas.openxmlformats.org/officeDocument/2006/relationships/image" Target="../media/image2.png"/><Relationship Id="rId9"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CuadroTexto 3"/>
          <p:cNvSpPr txBox="1"/>
          <p:nvPr/>
        </p:nvSpPr>
        <p:spPr>
          <a:xfrm>
            <a:off x="5894115" y="427430"/>
            <a:ext cx="11940592" cy="800209"/>
          </a:xfrm>
          <a:prstGeom prst="rect">
            <a:avLst/>
          </a:prstGeom>
          <a:noFill/>
        </p:spPr>
        <p:txBody>
          <a:bodyPr wrap="square" lIns="182871" tIns="91435" rIns="182871" bIns="91435" rtlCol="0">
            <a:spAutoFit/>
          </a:bodyPr>
          <a:lstStyle/>
          <a:p>
            <a:pPr algn="r" fontAlgn="base">
              <a:spcBef>
                <a:spcPct val="0"/>
              </a:spcBef>
              <a:spcAft>
                <a:spcPct val="0"/>
              </a:spcAft>
              <a:defRPr/>
            </a:pPr>
            <a:r>
              <a:rPr lang="es-VE" sz="4000" b="1" dirty="0" smtClean="0">
                <a:solidFill>
                  <a:prstClr val="white"/>
                </a:solidFill>
                <a:latin typeface="Arial" charset="0"/>
                <a:cs typeface="Arial" charset="0"/>
              </a:rPr>
              <a:t>Vol. 11 Número 1, Enero - Junio. </a:t>
            </a:r>
            <a:r>
              <a:rPr lang="es-VE" sz="4000" b="1" dirty="0">
                <a:solidFill>
                  <a:prstClr val="white"/>
                </a:solidFill>
                <a:latin typeface="Arial" charset="0"/>
                <a:cs typeface="Arial" charset="0"/>
              </a:rPr>
              <a:t>Año </a:t>
            </a:r>
            <a:r>
              <a:rPr lang="es-VE" sz="4000" b="1" dirty="0" smtClean="0">
                <a:solidFill>
                  <a:prstClr val="white"/>
                </a:solidFill>
                <a:latin typeface="Arial" charset="0"/>
                <a:cs typeface="Arial" charset="0"/>
              </a:rPr>
              <a:t>2022</a:t>
            </a:r>
            <a:endParaRPr lang="es-VE" sz="4000" b="1" dirty="0">
              <a:solidFill>
                <a:prstClr val="white"/>
              </a:solidFill>
              <a:latin typeface="Arial" charset="0"/>
              <a:cs typeface="Arial" charset="0"/>
            </a:endParaRPr>
          </a:p>
        </p:txBody>
      </p:sp>
      <p:sp>
        <p:nvSpPr>
          <p:cNvPr id="17" name="2 Rectángulo">
            <a:extLst>
              <a:ext uri="{FF2B5EF4-FFF2-40B4-BE49-F238E27FC236}">
                <a16:creationId xmlns:a16="http://schemas.microsoft.com/office/drawing/2014/main" id="{CA1E173B-2A9C-4357-A31E-51C6C0FC6172}"/>
              </a:ext>
            </a:extLst>
          </p:cNvPr>
          <p:cNvSpPr>
            <a:spLocks noChangeArrowheads="1"/>
          </p:cNvSpPr>
          <p:nvPr/>
        </p:nvSpPr>
        <p:spPr bwMode="auto">
          <a:xfrm>
            <a:off x="-12292" y="0"/>
            <a:ext cx="18268948" cy="2137352"/>
          </a:xfrm>
          <a:prstGeom prst="rect">
            <a:avLst/>
          </a:prstGeom>
          <a:solidFill>
            <a:srgbClr val="C00000"/>
          </a:solidFill>
          <a:ln w="6350">
            <a:solidFill>
              <a:srgbClr val="6A0402"/>
            </a:solidFill>
            <a:headEnd/>
            <a:tailEnd/>
          </a:ln>
          <a:effectLst>
            <a:outerShdw blurRad="63500" dist="25400" dir="5400000" rotWithShape="0">
              <a:srgbClr val="000000">
                <a:alpha val="43000"/>
              </a:srgbClr>
            </a:outerShdw>
          </a:effectLst>
          <a:scene3d>
            <a:camera prst="orthographicFront"/>
            <a:lightRig rig="threePt" dir="t"/>
          </a:scene3d>
          <a:sp3d contourW="12700" prstMaterial="dkEdge">
            <a:bevelT w="127000" h="101600"/>
            <a:contourClr>
              <a:srgbClr val="6A0402"/>
            </a:contourClr>
          </a:sp3d>
        </p:spPr>
        <p:style>
          <a:lnRef idx="1">
            <a:schemeClr val="accent1"/>
          </a:lnRef>
          <a:fillRef idx="2">
            <a:schemeClr val="accent1"/>
          </a:fillRef>
          <a:effectRef idx="1">
            <a:schemeClr val="accent1"/>
          </a:effectRef>
          <a:fontRef idx="minor">
            <a:schemeClr val="dk1"/>
          </a:fontRef>
        </p:style>
        <p:txBody>
          <a:bodyPr lIns="182871" tIns="91435" rIns="182871" bIns="91435" anchor="ctr"/>
          <a:lstStyle/>
          <a:p>
            <a:pPr algn="ctr">
              <a:defRPr/>
            </a:pPr>
            <a:endParaRPr lang="es-VE" dirty="0">
              <a:solidFill>
                <a:prstClr val="white"/>
              </a:solidFill>
              <a:latin typeface="Tw Cen MT"/>
              <a:cs typeface="Arial" charset="0"/>
            </a:endParaRPr>
          </a:p>
        </p:txBody>
      </p:sp>
      <p:sp>
        <p:nvSpPr>
          <p:cNvPr id="18" name="2 Rectángulo">
            <a:extLst>
              <a:ext uri="{FF2B5EF4-FFF2-40B4-BE49-F238E27FC236}">
                <a16:creationId xmlns:a16="http://schemas.microsoft.com/office/drawing/2014/main" id="{CA1E173B-2A9C-4357-A31E-51C6C0FC6172}"/>
              </a:ext>
            </a:extLst>
          </p:cNvPr>
          <p:cNvSpPr>
            <a:spLocks noChangeArrowheads="1"/>
          </p:cNvSpPr>
          <p:nvPr/>
        </p:nvSpPr>
        <p:spPr bwMode="auto">
          <a:xfrm>
            <a:off x="0" y="2179426"/>
            <a:ext cx="18268948" cy="765010"/>
          </a:xfrm>
          <a:prstGeom prst="rect">
            <a:avLst/>
          </a:prstGeom>
          <a:solidFill>
            <a:srgbClr val="C00000"/>
          </a:solidFill>
          <a:ln w="6350">
            <a:solidFill>
              <a:srgbClr val="6A0402"/>
            </a:solidFill>
            <a:headEnd/>
            <a:tailEnd/>
          </a:ln>
          <a:effectLst>
            <a:outerShdw blurRad="63500" dist="25400" dir="5400000" rotWithShape="0">
              <a:srgbClr val="000000">
                <a:alpha val="43000"/>
              </a:srgbClr>
            </a:outerShdw>
          </a:effectLst>
          <a:scene3d>
            <a:camera prst="orthographicFront"/>
            <a:lightRig rig="threePt" dir="t"/>
          </a:scene3d>
          <a:sp3d contourW="12700" prstMaterial="dkEdge">
            <a:bevelT w="127000" h="101600"/>
            <a:contourClr>
              <a:srgbClr val="6A0402"/>
            </a:contourClr>
          </a:sp3d>
        </p:spPr>
        <p:style>
          <a:lnRef idx="1">
            <a:schemeClr val="accent1"/>
          </a:lnRef>
          <a:fillRef idx="2">
            <a:schemeClr val="accent1"/>
          </a:fillRef>
          <a:effectRef idx="1">
            <a:schemeClr val="accent1"/>
          </a:effectRef>
          <a:fontRef idx="minor">
            <a:schemeClr val="dk1"/>
          </a:fontRef>
        </p:style>
        <p:txBody>
          <a:bodyPr lIns="182871" tIns="91435" rIns="182871" bIns="91435" anchor="ctr"/>
          <a:lstStyle/>
          <a:p>
            <a:pPr algn="ctr" fontAlgn="base">
              <a:spcBef>
                <a:spcPct val="0"/>
              </a:spcBef>
              <a:spcAft>
                <a:spcPct val="0"/>
              </a:spcAft>
              <a:defRPr/>
            </a:pPr>
            <a:r>
              <a:rPr lang="es-MX" b="1">
                <a:solidFill>
                  <a:schemeClr val="bg1"/>
                </a:solidFill>
                <a:latin typeface="Arial" charset="0"/>
                <a:cs typeface="Arial" charset="0"/>
              </a:rPr>
              <a:t>Revista de Ciencias Jurídicas y Políticas</a:t>
            </a:r>
            <a:endParaRPr lang="es-MX" b="1" dirty="0">
              <a:solidFill>
                <a:schemeClr val="bg1"/>
              </a:solidFill>
              <a:latin typeface="Arial" charset="0"/>
              <a:cs typeface="Arial" charset="0"/>
            </a:endParaRPr>
          </a:p>
        </p:txBody>
      </p:sp>
      <p:sp>
        <p:nvSpPr>
          <p:cNvPr id="19" name="CuadroTexto 3"/>
          <p:cNvSpPr txBox="1"/>
          <p:nvPr/>
        </p:nvSpPr>
        <p:spPr>
          <a:xfrm>
            <a:off x="8270379" y="922381"/>
            <a:ext cx="9564328" cy="800209"/>
          </a:xfrm>
          <a:prstGeom prst="rect">
            <a:avLst/>
          </a:prstGeom>
          <a:noFill/>
        </p:spPr>
        <p:txBody>
          <a:bodyPr wrap="square" lIns="182871" tIns="91435" rIns="182871" bIns="91435" rtlCol="0">
            <a:spAutoFit/>
          </a:bodyPr>
          <a:lstStyle/>
          <a:p>
            <a:pPr algn="r" fontAlgn="base">
              <a:spcBef>
                <a:spcPct val="0"/>
              </a:spcBef>
              <a:spcAft>
                <a:spcPct val="0"/>
              </a:spcAft>
              <a:defRPr/>
            </a:pPr>
            <a:r>
              <a:rPr lang="es-VE" sz="4000" b="1" dirty="0" smtClean="0">
                <a:solidFill>
                  <a:prstClr val="white"/>
                </a:solidFill>
                <a:latin typeface="Times New Roman" pitchFamily="18" charset="0"/>
                <a:cs typeface="Times New Roman" pitchFamily="18" charset="0"/>
              </a:rPr>
              <a:t>Número 11, Enero –Junio.  </a:t>
            </a:r>
            <a:r>
              <a:rPr lang="es-VE" sz="4000" b="1" dirty="0">
                <a:solidFill>
                  <a:prstClr val="white"/>
                </a:solidFill>
                <a:latin typeface="Times New Roman" pitchFamily="18" charset="0"/>
                <a:cs typeface="Times New Roman" pitchFamily="18" charset="0"/>
              </a:rPr>
              <a:t>Año </a:t>
            </a:r>
            <a:r>
              <a:rPr lang="es-VE" sz="4000" b="1" dirty="0" smtClean="0">
                <a:solidFill>
                  <a:prstClr val="white"/>
                </a:solidFill>
                <a:latin typeface="Times New Roman" pitchFamily="18" charset="0"/>
                <a:cs typeface="Times New Roman" pitchFamily="18" charset="0"/>
              </a:rPr>
              <a:t>2022</a:t>
            </a:r>
            <a:endParaRPr lang="es-VE" sz="4000" b="1" dirty="0">
              <a:solidFill>
                <a:prstClr val="white"/>
              </a:solidFill>
              <a:latin typeface="Times New Roman" pitchFamily="18" charset="0"/>
              <a:cs typeface="Times New Roman" pitchFamily="18" charset="0"/>
            </a:endParaRPr>
          </a:p>
        </p:txBody>
      </p:sp>
      <p:sp>
        <p:nvSpPr>
          <p:cNvPr id="21" name="Text Box 16"/>
          <p:cNvSpPr txBox="1">
            <a:spLocks noChangeArrowheads="1"/>
          </p:cNvSpPr>
          <p:nvPr/>
        </p:nvSpPr>
        <p:spPr bwMode="auto">
          <a:xfrm>
            <a:off x="1005741" y="206613"/>
            <a:ext cx="7264638" cy="1661983"/>
          </a:xfrm>
          <a:prstGeom prst="rect">
            <a:avLst/>
          </a:prstGeom>
          <a:noFill/>
          <a:ln w="9525">
            <a:noFill/>
            <a:miter lim="800000"/>
            <a:headEnd/>
            <a:tailEnd/>
          </a:ln>
          <a:effectLst/>
        </p:spPr>
        <p:txBody>
          <a:bodyPr wrap="square" lIns="182871" tIns="91435" rIns="182871" bIns="91435">
            <a:spAutoFit/>
          </a:bodyPr>
          <a:lstStyle/>
          <a:p>
            <a:pPr fontAlgn="base">
              <a:spcBef>
                <a:spcPct val="0"/>
              </a:spcBef>
              <a:spcAft>
                <a:spcPct val="0"/>
              </a:spcAft>
              <a:defRPr/>
            </a:pPr>
            <a:endParaRPr lang="es-VE" sz="2400" b="1" dirty="0" smtClean="0">
              <a:solidFill>
                <a:prstClr val="white"/>
              </a:solidFill>
              <a:latin typeface="Times New Roman" pitchFamily="18" charset="0"/>
              <a:cs typeface="Times New Roman" pitchFamily="18" charset="0"/>
            </a:endParaRPr>
          </a:p>
          <a:p>
            <a:pPr fontAlgn="base">
              <a:spcBef>
                <a:spcPct val="0"/>
              </a:spcBef>
              <a:spcAft>
                <a:spcPct val="0"/>
              </a:spcAft>
              <a:defRPr/>
            </a:pPr>
            <a:r>
              <a:rPr lang="es-VE" sz="7200" b="1" dirty="0" smtClean="0">
                <a:solidFill>
                  <a:prstClr val="white"/>
                </a:solidFill>
                <a:latin typeface="Times New Roman" pitchFamily="18" charset="0"/>
                <a:cs typeface="Times New Roman" pitchFamily="18" charset="0"/>
              </a:rPr>
              <a:t>UBA </a:t>
            </a:r>
            <a:r>
              <a:rPr lang="es-VE" sz="7200" b="1" dirty="0">
                <a:solidFill>
                  <a:prstClr val="white"/>
                </a:solidFill>
                <a:latin typeface="Times New Roman" pitchFamily="18" charset="0"/>
                <a:cs typeface="Times New Roman" pitchFamily="18" charset="0"/>
              </a:rPr>
              <a:t>- IUS</a:t>
            </a:r>
            <a:endParaRPr lang="es-ES_tradnl" sz="4000" b="1" dirty="0">
              <a:solidFill>
                <a:srgbClr val="CC0000"/>
              </a:solidFill>
              <a:latin typeface="Times New Roman" pitchFamily="18" charset="0"/>
              <a:cs typeface="Times New Roman" pitchFamily="18" charset="0"/>
            </a:endParaRPr>
          </a:p>
        </p:txBody>
      </p:sp>
      <p:sp>
        <p:nvSpPr>
          <p:cNvPr id="22" name="Google Shape;323;p4"/>
          <p:cNvSpPr txBox="1"/>
          <p:nvPr/>
        </p:nvSpPr>
        <p:spPr>
          <a:xfrm>
            <a:off x="637529" y="3538109"/>
            <a:ext cx="17053570" cy="923239"/>
          </a:xfrm>
          <a:prstGeom prst="rect">
            <a:avLst/>
          </a:prstGeom>
          <a:noFill/>
          <a:ln>
            <a:noFill/>
          </a:ln>
        </p:spPr>
        <p:txBody>
          <a:bodyPr spcFirstLastPara="1" wrap="square" lIns="182841" tIns="91395" rIns="182841" bIns="91395" anchor="t" anchorCtr="0">
            <a:spAutoFit/>
          </a:bodyPr>
          <a:lstStyle/>
          <a:p>
            <a:pPr algn="just"/>
            <a:r>
              <a:rPr lang="es-VE" sz="4800" b="1" dirty="0" smtClean="0">
                <a:latin typeface="Arial"/>
                <a:ea typeface="Arial"/>
                <a:cs typeface="Arial"/>
                <a:sym typeface="Arial"/>
              </a:rPr>
              <a:t>EDITORIAL</a:t>
            </a:r>
            <a:endParaRPr b="1" dirty="0">
              <a:latin typeface="Arial"/>
              <a:ea typeface="Arial"/>
              <a:cs typeface="Arial"/>
              <a:sym typeface="Arial"/>
            </a:endParaRPr>
          </a:p>
        </p:txBody>
      </p:sp>
      <p:sp>
        <p:nvSpPr>
          <p:cNvPr id="24" name="2 Rectángulo">
            <a:extLst>
              <a:ext uri="{FF2B5EF4-FFF2-40B4-BE49-F238E27FC236}">
                <a16:creationId xmlns:a16="http://schemas.microsoft.com/office/drawing/2014/main" id="{CA1E173B-2A9C-4357-A31E-51C6C0FC6172}"/>
              </a:ext>
            </a:extLst>
          </p:cNvPr>
          <p:cNvSpPr>
            <a:spLocks noChangeArrowheads="1"/>
          </p:cNvSpPr>
          <p:nvPr/>
        </p:nvSpPr>
        <p:spPr bwMode="auto">
          <a:xfrm>
            <a:off x="2" y="22884127"/>
            <a:ext cx="18268948" cy="1410558"/>
          </a:xfrm>
          <a:prstGeom prst="rect">
            <a:avLst/>
          </a:prstGeom>
          <a:solidFill>
            <a:srgbClr val="C00000"/>
          </a:solidFill>
          <a:ln w="6350">
            <a:solidFill>
              <a:srgbClr val="6A0402"/>
            </a:solidFill>
            <a:headEnd/>
            <a:tailEnd/>
          </a:ln>
          <a:effectLst>
            <a:outerShdw blurRad="63500" dist="25400" dir="5400000" rotWithShape="0">
              <a:srgbClr val="000000">
                <a:alpha val="43000"/>
              </a:srgbClr>
            </a:outerShdw>
          </a:effectLst>
          <a:scene3d>
            <a:camera prst="orthographicFront"/>
            <a:lightRig rig="threePt" dir="t"/>
          </a:scene3d>
          <a:sp3d contourW="12700" prstMaterial="dkEdge">
            <a:bevelT w="127000" h="101600"/>
            <a:contourClr>
              <a:srgbClr val="6A0402"/>
            </a:contourClr>
          </a:sp3d>
        </p:spPr>
        <p:style>
          <a:lnRef idx="1">
            <a:schemeClr val="accent1"/>
          </a:lnRef>
          <a:fillRef idx="2">
            <a:schemeClr val="accent1"/>
          </a:fillRef>
          <a:effectRef idx="1">
            <a:schemeClr val="accent1"/>
          </a:effectRef>
          <a:fontRef idx="minor">
            <a:schemeClr val="dk1"/>
          </a:fontRef>
        </p:style>
        <p:txBody>
          <a:bodyPr lIns="182871" tIns="91435" rIns="182871" bIns="91435" anchor="ctr"/>
          <a:lstStyle/>
          <a:p>
            <a:pPr algn="ctr"/>
            <a:r>
              <a:rPr lang="es-VE" dirty="0" smtClean="0">
                <a:solidFill>
                  <a:schemeClr val="bg1"/>
                </a:solidFill>
              </a:rPr>
              <a:t>                                                                                                                                     Página</a:t>
            </a:r>
            <a:r>
              <a:rPr lang="es-VE" dirty="0">
                <a:solidFill>
                  <a:schemeClr val="bg1"/>
                </a:solidFill>
              </a:rPr>
              <a:t>: </a:t>
            </a:r>
            <a:r>
              <a:rPr lang="es-VE" dirty="0" smtClean="0">
                <a:solidFill>
                  <a:schemeClr val="bg1"/>
                </a:solidFill>
              </a:rPr>
              <a:t>1</a:t>
            </a:r>
            <a:endParaRPr lang="es-VE" dirty="0">
              <a:solidFill>
                <a:schemeClr val="bg1"/>
              </a:solidFill>
            </a:endParaRPr>
          </a:p>
        </p:txBody>
      </p:sp>
      <p:sp>
        <p:nvSpPr>
          <p:cNvPr id="25" name="Google Shape;304;p3"/>
          <p:cNvSpPr txBox="1"/>
          <p:nvPr/>
        </p:nvSpPr>
        <p:spPr>
          <a:xfrm>
            <a:off x="2797771" y="22211773"/>
            <a:ext cx="12169352" cy="2400566"/>
          </a:xfrm>
          <a:prstGeom prst="rect">
            <a:avLst/>
          </a:prstGeom>
          <a:noFill/>
          <a:ln>
            <a:noFill/>
          </a:ln>
        </p:spPr>
        <p:txBody>
          <a:bodyPr spcFirstLastPara="1" wrap="square" lIns="182841" tIns="91395" rIns="182841" bIns="91395" anchor="t" anchorCtr="0">
            <a:spAutoFit/>
          </a:bodyPr>
          <a:lstStyle/>
          <a:p>
            <a:pPr algn="ctr"/>
            <a:endParaRPr dirty="0">
              <a:solidFill>
                <a:schemeClr val="dk1"/>
              </a:solidFill>
              <a:latin typeface="Arial"/>
              <a:ea typeface="Arial"/>
              <a:cs typeface="Arial"/>
              <a:sym typeface="Arial"/>
            </a:endParaRPr>
          </a:p>
          <a:p>
            <a:pPr algn="ctr"/>
            <a:r>
              <a:rPr lang="es-ES" dirty="0" smtClean="0">
                <a:solidFill>
                  <a:schemeClr val="bg1"/>
                </a:solidFill>
                <a:latin typeface="Arial"/>
                <a:ea typeface="Arial"/>
                <a:cs typeface="Arial"/>
                <a:sym typeface="Arial"/>
              </a:rPr>
              <a:t>UNIVERSIDAD BICENTENARIA DE ARAGUA</a:t>
            </a:r>
            <a:endParaRPr dirty="0">
              <a:solidFill>
                <a:schemeClr val="bg1"/>
              </a:solidFill>
            </a:endParaRPr>
          </a:p>
          <a:p>
            <a:pPr algn="ctr"/>
            <a:r>
              <a:rPr lang="es-ES" dirty="0">
                <a:solidFill>
                  <a:schemeClr val="bg1"/>
                </a:solidFill>
                <a:latin typeface="Arial"/>
                <a:ea typeface="Arial"/>
                <a:cs typeface="Arial"/>
                <a:sym typeface="Arial"/>
              </a:rPr>
              <a:t>Email: </a:t>
            </a:r>
            <a:r>
              <a:rPr lang="es-ES" b="1" dirty="0" smtClean="0">
                <a:solidFill>
                  <a:schemeClr val="bg1"/>
                </a:solidFill>
                <a:latin typeface="Arial"/>
                <a:ea typeface="Arial"/>
                <a:cs typeface="Arial"/>
                <a:sym typeface="Arial"/>
              </a:rPr>
              <a:t>ubaius@uba.edu.ve</a:t>
            </a:r>
            <a:endParaRPr b="1" dirty="0">
              <a:solidFill>
                <a:schemeClr val="bg1"/>
              </a:solidFill>
              <a:latin typeface="Arial"/>
              <a:ea typeface="Arial"/>
              <a:cs typeface="Arial"/>
              <a:sym typeface="Arial"/>
            </a:endParaRPr>
          </a:p>
          <a:p>
            <a:pPr algn="ctr"/>
            <a:endParaRPr dirty="0">
              <a:solidFill>
                <a:schemeClr val="bg1"/>
              </a:solidFill>
              <a:latin typeface="Arial"/>
              <a:ea typeface="Arial"/>
              <a:cs typeface="Arial"/>
              <a:sym typeface="Arial"/>
            </a:endParaRPr>
          </a:p>
        </p:txBody>
      </p:sp>
      <p:sp>
        <p:nvSpPr>
          <p:cNvPr id="26" name="CuadroTexto 25"/>
          <p:cNvSpPr txBox="1"/>
          <p:nvPr/>
        </p:nvSpPr>
        <p:spPr>
          <a:xfrm>
            <a:off x="637529" y="4509911"/>
            <a:ext cx="7749129" cy="18035707"/>
          </a:xfrm>
          <a:prstGeom prst="rect">
            <a:avLst/>
          </a:prstGeom>
          <a:noFill/>
        </p:spPr>
        <p:txBody>
          <a:bodyPr wrap="square" rtlCol="0">
            <a:spAutoFit/>
          </a:bodyPr>
          <a:lstStyle/>
          <a:p>
            <a:pPr algn="just"/>
            <a:r>
              <a:rPr lang="es-ES" sz="2200" dirty="0"/>
              <a:t>Con sumo agrado recibo la encomienda de presentar el Editorial de la Revista UBA IUS, de nuestra querida Alma Mater Universidad Bicentenaria de Aragua, la cual alcanza su Volumen 11. N° 1, en este semestre Enero - Julio del año 2022. Nos encontramos en tiempos de vertiginosos cambios, modificaciones y alteraciones en todas las esferas de la vida individual y la vida social del ser humano. El mundo del Derecho no escapa de esta incertidumbre y de la génesis de polémicas en sus interpretaciones, lo que le concede a toda publicación de investigación académica el calificativo de aporte invaluable como referente cierto para los debates en el devenir de las necesarias transiciones de ideas y acciones</a:t>
            </a:r>
            <a:r>
              <a:rPr lang="es-ES" sz="2200" dirty="0" smtClean="0"/>
              <a:t>.</a:t>
            </a:r>
          </a:p>
          <a:p>
            <a:pPr algn="just"/>
            <a:endParaRPr lang="es-ES" sz="2200" dirty="0" smtClean="0"/>
          </a:p>
          <a:p>
            <a:pPr algn="just"/>
            <a:r>
              <a:rPr lang="es-ES" sz="2200" dirty="0"/>
              <a:t>En este número se ofrece a los ávidos lectores de la Ciencia Jurídica,  once productos intelectuales de alto nivel, emanados de plumas nóveles unos y otros de autores reconocidos, comprometidos con el estudio y el avance del Derecho en Venezuela, y respaldados por la lectura, el seguimiento y el asesoramiento de los calificados Profesores de la Escuela de Derecho de la Universidad Bicentenaria de Aragua</a:t>
            </a:r>
            <a:r>
              <a:rPr lang="es-ES" sz="2200" dirty="0" smtClean="0"/>
              <a:t>.</a:t>
            </a:r>
          </a:p>
          <a:p>
            <a:pPr algn="just"/>
            <a:endParaRPr lang="es-ES" sz="2200" dirty="0" smtClean="0"/>
          </a:p>
          <a:p>
            <a:pPr algn="just"/>
            <a:r>
              <a:rPr lang="es-ES" sz="2200" dirty="0"/>
              <a:t>Analín María Nabarro Castro, nos presenta a consideración su estudio sobre la aplicación de la simplificación de los trámites administrativos en defensorías municipales de niños, niñas y adolescentes, advirtiendo que su utilización en esa instancia en sede administrativa, no ha resultado lo eficiente que se esperaba con la promulgación de la Ley en cuestión</a:t>
            </a:r>
            <a:r>
              <a:rPr lang="es-ES" sz="2200" dirty="0" smtClean="0"/>
              <a:t>.</a:t>
            </a:r>
          </a:p>
          <a:p>
            <a:pPr algn="just"/>
            <a:endParaRPr lang="es-ES" sz="2200" dirty="0"/>
          </a:p>
          <a:p>
            <a:pPr algn="just"/>
            <a:r>
              <a:rPr lang="es-ES" sz="2200" dirty="0"/>
              <a:t>Seguidamente Grethel Valera presenta un tema de actualidad,  vinculado al uso del Internet y de las nuevas tecnologías de información y comunicación, titulado Visión Jurídica del Ciberacoso en niños, niñas y adolescentes, en el que manifiesta su preocupación por construir un sistema de protección al niño, niña y adolescente ante el uso prolongado de las nuevas tecnologías y la posible intervención de terceros que pueda agredirlos o afectarlos</a:t>
            </a:r>
            <a:r>
              <a:rPr lang="es-ES" sz="2200" dirty="0" smtClean="0"/>
              <a:t>.</a:t>
            </a:r>
          </a:p>
          <a:p>
            <a:pPr algn="just"/>
            <a:endParaRPr lang="es-ES" sz="2200" dirty="0"/>
          </a:p>
          <a:p>
            <a:pPr algn="just"/>
            <a:r>
              <a:rPr lang="es-ES" sz="2200" dirty="0"/>
              <a:t>El tema de los neo determinismos jurídicos evolutivos en la tutelación universal de los seres transhumanos, nos introduce en el apasionante escenario de la regulación de la robótica y  la inteligencia artificial. En su trabajo,  el reconocido investigador Benny Josmer Márquez Franco, avisora la necesidad de una regulación emergente ante la posibilidad, ya prácticamente existente de humanos robóticos o  de robot humanoides</a:t>
            </a:r>
            <a:r>
              <a:rPr lang="es-ES" sz="2200" dirty="0" smtClean="0"/>
              <a:t>.</a:t>
            </a:r>
          </a:p>
          <a:p>
            <a:pPr algn="just"/>
            <a:endParaRPr lang="es-ES" sz="2200" dirty="0"/>
          </a:p>
          <a:p>
            <a:pPr algn="just"/>
            <a:r>
              <a:rPr lang="es-ES" sz="2200" dirty="0" smtClean="0"/>
              <a:t>El </a:t>
            </a:r>
            <a:r>
              <a:rPr lang="es-ES" sz="2200" dirty="0"/>
              <a:t>derecho mercantil también tiene su espacio en este número de nuestra Revista, en el que Juan Carlos </a:t>
            </a:r>
            <a:r>
              <a:rPr lang="es-ES" sz="2200" dirty="0" err="1"/>
              <a:t>Bártoli</a:t>
            </a:r>
            <a:r>
              <a:rPr lang="es-ES" sz="2200" dirty="0"/>
              <a:t> Alcalá, escribe sobre El cónyuge del accionista en la sociedad mercantil, como tercero interesado en la cesión de las acciones. Producto de su investigación  evidencia los vacíos de la legislación mercantil para abordar la regulación de este punto de elevada complejidad en el mundo del derecho.</a:t>
            </a:r>
            <a:endParaRPr lang="es-ES" sz="2200" dirty="0" smtClean="0"/>
          </a:p>
          <a:p>
            <a:pPr algn="just"/>
            <a:endParaRPr lang="es-VE" sz="2200" dirty="0"/>
          </a:p>
        </p:txBody>
      </p:sp>
      <p:sp>
        <p:nvSpPr>
          <p:cNvPr id="27" name="CuadroTexto 26"/>
          <p:cNvSpPr txBox="1"/>
          <p:nvPr/>
        </p:nvSpPr>
        <p:spPr>
          <a:xfrm>
            <a:off x="9360532" y="4438110"/>
            <a:ext cx="7749129" cy="18035707"/>
          </a:xfrm>
          <a:prstGeom prst="rect">
            <a:avLst/>
          </a:prstGeom>
          <a:noFill/>
        </p:spPr>
        <p:txBody>
          <a:bodyPr wrap="square" rtlCol="0">
            <a:spAutoFit/>
          </a:bodyPr>
          <a:lstStyle/>
          <a:p>
            <a:pPr algn="just"/>
            <a:r>
              <a:rPr lang="es-ES" sz="2200" dirty="0"/>
              <a:t>Por su parte, José Zerpa nos expone el Alcance de la Tutela Penal ante la Medicina Alternativa en el que destaca la necesidad de visibilizar un aspecto social relacionado con el derecho a la salud. Considera el autor que es necesario establecer una regulación penal ante la promoción y ejercicio de la medicina alternativa en pro del bienestar humano</a:t>
            </a:r>
            <a:r>
              <a:rPr lang="es-ES" sz="2200" dirty="0" smtClean="0"/>
              <a:t>.</a:t>
            </a:r>
          </a:p>
          <a:p>
            <a:pPr algn="just"/>
            <a:endParaRPr lang="es-ES" sz="2200" dirty="0"/>
          </a:p>
          <a:p>
            <a:pPr algn="just"/>
            <a:r>
              <a:rPr lang="es-ES" sz="2200" dirty="0" smtClean="0"/>
              <a:t>De seguido, Marcos Moreira nos ilustra sobre los retos a futuro que enfrentan las casas de educación superior de Ecuador, al momento de formar las competencias de los Abogados como profesionales investigadores, todo ello apuntando a generar los cimientos hacia el conocimiento científico y académico; pudiendo deslastrar los enfoques tradicionalistas basados en la magistralidad de los juristas de antaño, asumiendo nuevas posturas epistémicas de la formación, capacitación y profesionalización de los abogados ecuatorianos, como profesionales investigadores</a:t>
            </a:r>
          </a:p>
          <a:p>
            <a:pPr algn="just"/>
            <a:endParaRPr lang="es-ES" sz="2200" dirty="0"/>
          </a:p>
          <a:p>
            <a:pPr algn="just"/>
            <a:r>
              <a:rPr lang="es-ES" sz="2200" dirty="0"/>
              <a:t>Continuando con el abordaje de los temas relacionados con el Derecho Penal, Jesús R Jiménez diserta sobre la Teoría del Delito en el nuevo paradigma preventivo social venezolano, asumiendo que en el país se ha dado una progresiva transformación social. Considera que se hace necesario conocer de forma más amplia, no solo la esencia del delito, sino también el soporte dogmático penal</a:t>
            </a:r>
            <a:r>
              <a:rPr lang="es-ES" sz="2200" dirty="0" smtClean="0"/>
              <a:t>.</a:t>
            </a:r>
          </a:p>
          <a:p>
            <a:pPr algn="just"/>
            <a:endParaRPr lang="es-ES" sz="2200" dirty="0"/>
          </a:p>
          <a:p>
            <a:pPr algn="just"/>
            <a:r>
              <a:rPr lang="es-ES" sz="2200" dirty="0"/>
              <a:t>Marceli Girón, por su parte, desarrolla el tema Presunción de Inocencia: una visión del precepto constitucional vigente en el Sistema Judicial Penal Venezolano. Expresa Marceli, con absoluta convicción, que la presunción de inocencia “es una categoría lógica y fenomenológica absoluta: se es o no se es inocente”. Estima que en el ámbito de los derechos fundamentales del ser humano, “la inocencia es una garantía frente al ejercicio del poder punitivo del Estado, quien está llamado a derrumbar su presunción mediante la demostración probatoria de la ocurrencia de una conducta delictiva y de la responsabilidad de quien se pretende su autor”. </a:t>
            </a:r>
            <a:endParaRPr lang="es-ES" sz="2200" dirty="0" smtClean="0"/>
          </a:p>
          <a:p>
            <a:pPr algn="just"/>
            <a:r>
              <a:rPr lang="es-ES" sz="2200" dirty="0" smtClean="0"/>
              <a:t> </a:t>
            </a:r>
            <a:endParaRPr lang="es-ES" sz="2200" dirty="0"/>
          </a:p>
          <a:p>
            <a:pPr algn="just"/>
            <a:r>
              <a:rPr lang="es-ES" sz="2200" dirty="0"/>
              <a:t>Seguidamente se presenta la investigación de Alex Carrasco titulada Derechos Fundamentales de las mujeres a una vida libre de violencia: Rol garante del Estado en el marco legal vigente en la República Bolivariana de Venezuela. En su producto intelectual Carrasco, buscó analizar y comprender, la realidad vivenciada por las mujeres víctimas de violencia, enfocada desde la funcionalidad preventiva de las políticas públicas implementadas por el Estado, con el objeto de prevenir los efectos nocivos del flagelo de la violencia contra la mujer</a:t>
            </a:r>
            <a:r>
              <a:rPr lang="es-ES" sz="2200" dirty="0" smtClean="0"/>
              <a:t>.</a:t>
            </a:r>
          </a:p>
          <a:p>
            <a:pPr algn="just"/>
            <a:endParaRPr lang="es-ES" sz="2200" dirty="0"/>
          </a:p>
          <a:p>
            <a:pPr algn="just"/>
            <a:r>
              <a:rPr lang="es-ES" sz="2200" dirty="0"/>
              <a:t>Para concluir este Editorial quiero expresar mi sentido agradecimiento a María Teresa Ramírez  Sánchez y a Rafael Ángel  Salih Castellanos,  Coordinadora General y Director Editor de esta maravillosa iniciativa de la Revista UBA IUS, la cual sin duda es baluarte  </a:t>
            </a:r>
            <a:r>
              <a:rPr lang="es-ES" sz="2200" dirty="0" smtClean="0"/>
              <a:t>en  la  </a:t>
            </a:r>
            <a:r>
              <a:rPr lang="es-ES" sz="2200" dirty="0"/>
              <a:t>promoción </a:t>
            </a:r>
            <a:r>
              <a:rPr lang="es-ES" sz="2200" dirty="0" smtClean="0"/>
              <a:t> de  investigaciones  </a:t>
            </a:r>
            <a:r>
              <a:rPr lang="es-ES" sz="2200" dirty="0"/>
              <a:t>en </a:t>
            </a:r>
            <a:r>
              <a:rPr lang="es-ES" sz="2200" dirty="0" smtClean="0"/>
              <a:t> el   área   de  la</a:t>
            </a:r>
            <a:endParaRPr lang="es-VE" sz="2200" dirty="0"/>
          </a:p>
        </p:txBody>
      </p:sp>
      <p:sp>
        <p:nvSpPr>
          <p:cNvPr id="13" name="Google Shape;309;p3"/>
          <p:cNvSpPr txBox="1"/>
          <p:nvPr/>
        </p:nvSpPr>
        <p:spPr>
          <a:xfrm>
            <a:off x="29839" y="22168854"/>
            <a:ext cx="18268949" cy="677018"/>
          </a:xfrm>
          <a:prstGeom prst="rect">
            <a:avLst/>
          </a:prstGeom>
          <a:gradFill flip="none" rotWithShape="1">
            <a:gsLst>
              <a:gs pos="0">
                <a:srgbClr val="D20904">
                  <a:shade val="30000"/>
                  <a:satMod val="115000"/>
                </a:srgbClr>
              </a:gs>
              <a:gs pos="50000">
                <a:srgbClr val="D20904">
                  <a:shade val="67500"/>
                  <a:satMod val="115000"/>
                </a:srgbClr>
              </a:gs>
              <a:gs pos="100000">
                <a:srgbClr val="D20904">
                  <a:shade val="100000"/>
                  <a:satMod val="115000"/>
                </a:srgbClr>
              </a:gs>
            </a:gsLst>
            <a:lin ang="18900000" scaled="1"/>
            <a:tileRect/>
          </a:gradFill>
          <a:ln w="6350">
            <a:solidFill>
              <a:srgbClr val="6A0402"/>
            </a:solidFill>
          </a:ln>
          <a:scene3d>
            <a:camera prst="orthographicFront"/>
            <a:lightRig rig="threePt" dir="t"/>
          </a:scene3d>
          <a:sp3d contourW="12700">
            <a:bevelT w="127000" h="101600"/>
            <a:contourClr>
              <a:srgbClr val="6A0402"/>
            </a:contourClr>
          </a:sp3d>
        </p:spPr>
        <p:txBody>
          <a:bodyPr spcFirstLastPara="1" wrap="square" lIns="182841" tIns="91395" rIns="182841" bIns="91395" anchor="t" anchorCtr="0">
            <a:spAutoFit/>
          </a:bodyPr>
          <a:lstStyle>
            <a:defPPr>
              <a:defRPr lang="es-VE"/>
            </a:defPPr>
            <a:lvl1pPr marL="0" algn="l" defTabSz="1828709" rtl="0" eaLnBrk="1" latinLnBrk="0" hangingPunct="1">
              <a:defRPr sz="3600" kern="1200">
                <a:solidFill>
                  <a:schemeClr val="tx1"/>
                </a:solidFill>
                <a:latin typeface="+mn-lt"/>
                <a:ea typeface="+mn-ea"/>
                <a:cs typeface="+mn-cs"/>
              </a:defRPr>
            </a:lvl1pPr>
            <a:lvl2pPr marL="914354" algn="l" defTabSz="1828709" rtl="0" eaLnBrk="1" latinLnBrk="0" hangingPunct="1">
              <a:defRPr sz="3600" kern="1200">
                <a:solidFill>
                  <a:schemeClr val="tx1"/>
                </a:solidFill>
                <a:latin typeface="+mn-lt"/>
                <a:ea typeface="+mn-ea"/>
                <a:cs typeface="+mn-cs"/>
              </a:defRPr>
            </a:lvl2pPr>
            <a:lvl3pPr marL="1828709" algn="l" defTabSz="1828709" rtl="0" eaLnBrk="1" latinLnBrk="0" hangingPunct="1">
              <a:defRPr sz="3600" kern="1200">
                <a:solidFill>
                  <a:schemeClr val="tx1"/>
                </a:solidFill>
                <a:latin typeface="+mn-lt"/>
                <a:ea typeface="+mn-ea"/>
                <a:cs typeface="+mn-cs"/>
              </a:defRPr>
            </a:lvl3pPr>
            <a:lvl4pPr marL="2743063" algn="l" defTabSz="1828709" rtl="0" eaLnBrk="1" latinLnBrk="0" hangingPunct="1">
              <a:defRPr sz="3600" kern="1200">
                <a:solidFill>
                  <a:schemeClr val="tx1"/>
                </a:solidFill>
                <a:latin typeface="+mn-lt"/>
                <a:ea typeface="+mn-ea"/>
                <a:cs typeface="+mn-cs"/>
              </a:defRPr>
            </a:lvl4pPr>
            <a:lvl5pPr marL="3657417" algn="l" defTabSz="1828709" rtl="0" eaLnBrk="1" latinLnBrk="0" hangingPunct="1">
              <a:defRPr sz="3600" kern="1200">
                <a:solidFill>
                  <a:schemeClr val="tx1"/>
                </a:solidFill>
                <a:latin typeface="+mn-lt"/>
                <a:ea typeface="+mn-ea"/>
                <a:cs typeface="+mn-cs"/>
              </a:defRPr>
            </a:lvl5pPr>
            <a:lvl6pPr marL="4571771" algn="l" defTabSz="1828709" rtl="0" eaLnBrk="1" latinLnBrk="0" hangingPunct="1">
              <a:defRPr sz="3600" kern="1200">
                <a:solidFill>
                  <a:schemeClr val="tx1"/>
                </a:solidFill>
                <a:latin typeface="+mn-lt"/>
                <a:ea typeface="+mn-ea"/>
                <a:cs typeface="+mn-cs"/>
              </a:defRPr>
            </a:lvl6pPr>
            <a:lvl7pPr marL="5486126" algn="l" defTabSz="1828709" rtl="0" eaLnBrk="1" latinLnBrk="0" hangingPunct="1">
              <a:defRPr sz="3600" kern="1200">
                <a:solidFill>
                  <a:schemeClr val="tx1"/>
                </a:solidFill>
                <a:latin typeface="+mn-lt"/>
                <a:ea typeface="+mn-ea"/>
                <a:cs typeface="+mn-cs"/>
              </a:defRPr>
            </a:lvl7pPr>
            <a:lvl8pPr marL="6400480" algn="l" defTabSz="1828709" rtl="0" eaLnBrk="1" latinLnBrk="0" hangingPunct="1">
              <a:defRPr sz="3600" kern="1200">
                <a:solidFill>
                  <a:schemeClr val="tx1"/>
                </a:solidFill>
                <a:latin typeface="+mn-lt"/>
                <a:ea typeface="+mn-ea"/>
                <a:cs typeface="+mn-cs"/>
              </a:defRPr>
            </a:lvl8pPr>
            <a:lvl9pPr marL="7314834" algn="l" defTabSz="1828709" rtl="0" eaLnBrk="1" latinLnBrk="0" hangingPunct="1">
              <a:defRPr sz="3600" kern="1200">
                <a:solidFill>
                  <a:schemeClr val="tx1"/>
                </a:solidFill>
                <a:latin typeface="+mn-lt"/>
                <a:ea typeface="+mn-ea"/>
                <a:cs typeface="+mn-cs"/>
              </a:defRPr>
            </a:lvl9pPr>
          </a:lstStyle>
          <a:p>
            <a:pPr algn="ctr" fontAlgn="base">
              <a:spcBef>
                <a:spcPct val="0"/>
              </a:spcBef>
              <a:spcAft>
                <a:spcPct val="0"/>
              </a:spcAft>
              <a:defRPr/>
            </a:pPr>
            <a:r>
              <a:rPr lang="es-ES" sz="3200" b="1" dirty="0">
                <a:solidFill>
                  <a:schemeClr val="bg1"/>
                </a:solidFill>
                <a:latin typeface="Arial" charset="0"/>
                <a:cs typeface="Arial" charset="0"/>
              </a:rPr>
              <a:t>Depósito Legal: </a:t>
            </a:r>
            <a:r>
              <a:rPr lang="es-ES_tradnl" sz="3200" dirty="0">
                <a:solidFill>
                  <a:schemeClr val="bg1"/>
                </a:solidFill>
                <a:latin typeface="Arial" charset="0"/>
                <a:cs typeface="Arial" charset="0"/>
              </a:rPr>
              <a:t>pp200203AR289 </a:t>
            </a:r>
            <a:r>
              <a:rPr lang="es-ES_tradnl" sz="3200" b="1" dirty="0" smtClean="0">
                <a:solidFill>
                  <a:schemeClr val="bg1"/>
                </a:solidFill>
                <a:latin typeface="Arial" charset="0"/>
                <a:cs typeface="Arial" charset="0"/>
              </a:rPr>
              <a:t>ISSN</a:t>
            </a:r>
            <a:r>
              <a:rPr lang="es-ES_tradnl" sz="3200" b="1" dirty="0">
                <a:solidFill>
                  <a:schemeClr val="bg1"/>
                </a:solidFill>
                <a:latin typeface="Arial" charset="0"/>
                <a:cs typeface="Arial" charset="0"/>
              </a:rPr>
              <a:t>: </a:t>
            </a:r>
            <a:r>
              <a:rPr lang="es-ES_tradnl" sz="3200" dirty="0">
                <a:solidFill>
                  <a:schemeClr val="bg1"/>
                </a:solidFill>
                <a:latin typeface="Arial" charset="0"/>
                <a:cs typeface="Arial" charset="0"/>
              </a:rPr>
              <a:t>1317-6331</a:t>
            </a:r>
            <a:r>
              <a:rPr lang="es-ES" sz="3200" b="1" dirty="0">
                <a:solidFill>
                  <a:schemeClr val="bg1"/>
                </a:solidFill>
                <a:latin typeface="Arial" charset="0"/>
                <a:cs typeface="Arial" charset="0"/>
              </a:rPr>
              <a:t> </a:t>
            </a:r>
          </a:p>
        </p:txBody>
      </p:sp>
    </p:spTree>
    <p:extLst>
      <p:ext uri="{BB962C8B-B14F-4D97-AF65-F5344CB8AC3E}">
        <p14:creationId xmlns:p14="http://schemas.microsoft.com/office/powerpoint/2010/main" val="167194394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CuadroTexto 3"/>
          <p:cNvSpPr txBox="1"/>
          <p:nvPr/>
        </p:nvSpPr>
        <p:spPr>
          <a:xfrm>
            <a:off x="5894115" y="427430"/>
            <a:ext cx="11940592" cy="800209"/>
          </a:xfrm>
          <a:prstGeom prst="rect">
            <a:avLst/>
          </a:prstGeom>
          <a:noFill/>
        </p:spPr>
        <p:txBody>
          <a:bodyPr wrap="square" lIns="182871" tIns="91435" rIns="182871" bIns="91435" rtlCol="0">
            <a:spAutoFit/>
          </a:bodyPr>
          <a:lstStyle/>
          <a:p>
            <a:pPr algn="r" fontAlgn="base">
              <a:spcBef>
                <a:spcPct val="0"/>
              </a:spcBef>
              <a:spcAft>
                <a:spcPct val="0"/>
              </a:spcAft>
              <a:defRPr/>
            </a:pPr>
            <a:r>
              <a:rPr lang="es-VE" sz="4000" b="1" dirty="0" smtClean="0">
                <a:solidFill>
                  <a:prstClr val="white"/>
                </a:solidFill>
                <a:latin typeface="Arial" charset="0"/>
                <a:cs typeface="Arial" charset="0"/>
              </a:rPr>
              <a:t>Vol. 11 Número 1, Enero - Junio. </a:t>
            </a:r>
            <a:r>
              <a:rPr lang="es-VE" sz="4000" b="1" dirty="0">
                <a:solidFill>
                  <a:prstClr val="white"/>
                </a:solidFill>
                <a:latin typeface="Arial" charset="0"/>
                <a:cs typeface="Arial" charset="0"/>
              </a:rPr>
              <a:t>Año </a:t>
            </a:r>
            <a:r>
              <a:rPr lang="es-VE" sz="4000" b="1" dirty="0" smtClean="0">
                <a:solidFill>
                  <a:prstClr val="white"/>
                </a:solidFill>
                <a:latin typeface="Arial" charset="0"/>
                <a:cs typeface="Arial" charset="0"/>
              </a:rPr>
              <a:t>2022</a:t>
            </a:r>
            <a:endParaRPr lang="es-VE" sz="4000" b="1" dirty="0">
              <a:solidFill>
                <a:prstClr val="white"/>
              </a:solidFill>
              <a:latin typeface="Arial" charset="0"/>
              <a:cs typeface="Arial" charset="0"/>
            </a:endParaRPr>
          </a:p>
        </p:txBody>
      </p:sp>
      <p:sp>
        <p:nvSpPr>
          <p:cNvPr id="17" name="2 Rectángulo">
            <a:extLst>
              <a:ext uri="{FF2B5EF4-FFF2-40B4-BE49-F238E27FC236}">
                <a16:creationId xmlns:a16="http://schemas.microsoft.com/office/drawing/2014/main" id="{CA1E173B-2A9C-4357-A31E-51C6C0FC6172}"/>
              </a:ext>
            </a:extLst>
          </p:cNvPr>
          <p:cNvSpPr>
            <a:spLocks noChangeArrowheads="1"/>
          </p:cNvSpPr>
          <p:nvPr/>
        </p:nvSpPr>
        <p:spPr bwMode="auto">
          <a:xfrm>
            <a:off x="-12292" y="0"/>
            <a:ext cx="18268948" cy="2137352"/>
          </a:xfrm>
          <a:prstGeom prst="rect">
            <a:avLst/>
          </a:prstGeom>
          <a:solidFill>
            <a:srgbClr val="C00000"/>
          </a:solidFill>
          <a:ln w="6350">
            <a:solidFill>
              <a:srgbClr val="6A0402"/>
            </a:solidFill>
            <a:headEnd/>
            <a:tailEnd/>
          </a:ln>
          <a:effectLst>
            <a:outerShdw blurRad="63500" dist="25400" dir="5400000" rotWithShape="0">
              <a:srgbClr val="000000">
                <a:alpha val="43000"/>
              </a:srgbClr>
            </a:outerShdw>
          </a:effectLst>
          <a:scene3d>
            <a:camera prst="orthographicFront"/>
            <a:lightRig rig="threePt" dir="t"/>
          </a:scene3d>
          <a:sp3d contourW="12700" prstMaterial="dkEdge">
            <a:bevelT w="127000" h="101600"/>
            <a:contourClr>
              <a:srgbClr val="6A0402"/>
            </a:contourClr>
          </a:sp3d>
        </p:spPr>
        <p:style>
          <a:lnRef idx="1">
            <a:schemeClr val="accent1"/>
          </a:lnRef>
          <a:fillRef idx="2">
            <a:schemeClr val="accent1"/>
          </a:fillRef>
          <a:effectRef idx="1">
            <a:schemeClr val="accent1"/>
          </a:effectRef>
          <a:fontRef idx="minor">
            <a:schemeClr val="dk1"/>
          </a:fontRef>
        </p:style>
        <p:txBody>
          <a:bodyPr lIns="182871" tIns="91435" rIns="182871" bIns="91435" anchor="ctr"/>
          <a:lstStyle/>
          <a:p>
            <a:pPr algn="ctr">
              <a:defRPr/>
            </a:pPr>
            <a:endParaRPr lang="es-VE" dirty="0">
              <a:solidFill>
                <a:prstClr val="white"/>
              </a:solidFill>
              <a:latin typeface="Tw Cen MT"/>
              <a:cs typeface="Arial" charset="0"/>
            </a:endParaRPr>
          </a:p>
        </p:txBody>
      </p:sp>
      <p:sp>
        <p:nvSpPr>
          <p:cNvPr id="18" name="2 Rectángulo">
            <a:extLst>
              <a:ext uri="{FF2B5EF4-FFF2-40B4-BE49-F238E27FC236}">
                <a16:creationId xmlns:a16="http://schemas.microsoft.com/office/drawing/2014/main" id="{CA1E173B-2A9C-4357-A31E-51C6C0FC6172}"/>
              </a:ext>
            </a:extLst>
          </p:cNvPr>
          <p:cNvSpPr>
            <a:spLocks noChangeArrowheads="1"/>
          </p:cNvSpPr>
          <p:nvPr/>
        </p:nvSpPr>
        <p:spPr bwMode="auto">
          <a:xfrm>
            <a:off x="0" y="2179426"/>
            <a:ext cx="18268948" cy="765010"/>
          </a:xfrm>
          <a:prstGeom prst="rect">
            <a:avLst/>
          </a:prstGeom>
          <a:solidFill>
            <a:srgbClr val="C00000"/>
          </a:solidFill>
          <a:ln w="6350">
            <a:solidFill>
              <a:srgbClr val="6A0402"/>
            </a:solidFill>
            <a:headEnd/>
            <a:tailEnd/>
          </a:ln>
          <a:effectLst>
            <a:outerShdw blurRad="63500" dist="25400" dir="5400000" rotWithShape="0">
              <a:srgbClr val="000000">
                <a:alpha val="43000"/>
              </a:srgbClr>
            </a:outerShdw>
          </a:effectLst>
          <a:scene3d>
            <a:camera prst="orthographicFront"/>
            <a:lightRig rig="threePt" dir="t"/>
          </a:scene3d>
          <a:sp3d contourW="12700" prstMaterial="dkEdge">
            <a:bevelT w="127000" h="101600"/>
            <a:contourClr>
              <a:srgbClr val="6A0402"/>
            </a:contourClr>
          </a:sp3d>
        </p:spPr>
        <p:style>
          <a:lnRef idx="1">
            <a:schemeClr val="accent1"/>
          </a:lnRef>
          <a:fillRef idx="2">
            <a:schemeClr val="accent1"/>
          </a:fillRef>
          <a:effectRef idx="1">
            <a:schemeClr val="accent1"/>
          </a:effectRef>
          <a:fontRef idx="minor">
            <a:schemeClr val="dk1"/>
          </a:fontRef>
        </p:style>
        <p:txBody>
          <a:bodyPr lIns="182871" tIns="91435" rIns="182871" bIns="91435" anchor="ctr"/>
          <a:lstStyle/>
          <a:p>
            <a:pPr algn="ctr" fontAlgn="base">
              <a:spcBef>
                <a:spcPct val="0"/>
              </a:spcBef>
              <a:spcAft>
                <a:spcPct val="0"/>
              </a:spcAft>
              <a:defRPr/>
            </a:pPr>
            <a:r>
              <a:rPr lang="es-MX" b="1">
                <a:solidFill>
                  <a:schemeClr val="bg1"/>
                </a:solidFill>
                <a:latin typeface="Arial" charset="0"/>
                <a:cs typeface="Arial" charset="0"/>
              </a:rPr>
              <a:t>Revista de Ciencias Jurídicas y Políticas</a:t>
            </a:r>
            <a:endParaRPr lang="es-MX" b="1" dirty="0">
              <a:solidFill>
                <a:schemeClr val="bg1"/>
              </a:solidFill>
              <a:latin typeface="Arial" charset="0"/>
              <a:cs typeface="Arial" charset="0"/>
            </a:endParaRPr>
          </a:p>
        </p:txBody>
      </p:sp>
      <p:sp>
        <p:nvSpPr>
          <p:cNvPr id="19" name="CuadroTexto 3"/>
          <p:cNvSpPr txBox="1"/>
          <p:nvPr/>
        </p:nvSpPr>
        <p:spPr>
          <a:xfrm>
            <a:off x="8270379" y="922381"/>
            <a:ext cx="9564328" cy="800209"/>
          </a:xfrm>
          <a:prstGeom prst="rect">
            <a:avLst/>
          </a:prstGeom>
          <a:noFill/>
        </p:spPr>
        <p:txBody>
          <a:bodyPr wrap="square" lIns="182871" tIns="91435" rIns="182871" bIns="91435" rtlCol="0">
            <a:spAutoFit/>
          </a:bodyPr>
          <a:lstStyle/>
          <a:p>
            <a:pPr algn="r" fontAlgn="base">
              <a:spcBef>
                <a:spcPct val="0"/>
              </a:spcBef>
              <a:spcAft>
                <a:spcPct val="0"/>
              </a:spcAft>
              <a:defRPr/>
            </a:pPr>
            <a:r>
              <a:rPr lang="es-VE" sz="4000" b="1" dirty="0">
                <a:solidFill>
                  <a:prstClr val="white"/>
                </a:solidFill>
                <a:latin typeface="Times New Roman" pitchFamily="18" charset="0"/>
                <a:cs typeface="Times New Roman" pitchFamily="18" charset="0"/>
              </a:rPr>
              <a:t>Número 11, Enero –Junio.  Año 2022</a:t>
            </a:r>
          </a:p>
        </p:txBody>
      </p:sp>
      <p:sp>
        <p:nvSpPr>
          <p:cNvPr id="21" name="Text Box 16"/>
          <p:cNvSpPr txBox="1">
            <a:spLocks noChangeArrowheads="1"/>
          </p:cNvSpPr>
          <p:nvPr/>
        </p:nvSpPr>
        <p:spPr bwMode="auto">
          <a:xfrm>
            <a:off x="1005741" y="206613"/>
            <a:ext cx="7264638" cy="1661983"/>
          </a:xfrm>
          <a:prstGeom prst="rect">
            <a:avLst/>
          </a:prstGeom>
          <a:noFill/>
          <a:ln w="9525">
            <a:noFill/>
            <a:miter lim="800000"/>
            <a:headEnd/>
            <a:tailEnd/>
          </a:ln>
          <a:effectLst/>
        </p:spPr>
        <p:txBody>
          <a:bodyPr wrap="square" lIns="182871" tIns="91435" rIns="182871" bIns="91435">
            <a:spAutoFit/>
          </a:bodyPr>
          <a:lstStyle/>
          <a:p>
            <a:pPr fontAlgn="base">
              <a:spcBef>
                <a:spcPct val="0"/>
              </a:spcBef>
              <a:spcAft>
                <a:spcPct val="0"/>
              </a:spcAft>
              <a:defRPr/>
            </a:pPr>
            <a:endParaRPr lang="es-VE" sz="2400" b="1" dirty="0" smtClean="0">
              <a:solidFill>
                <a:prstClr val="white"/>
              </a:solidFill>
              <a:latin typeface="Times New Roman" pitchFamily="18" charset="0"/>
              <a:cs typeface="Times New Roman" pitchFamily="18" charset="0"/>
            </a:endParaRPr>
          </a:p>
          <a:p>
            <a:pPr fontAlgn="base">
              <a:spcBef>
                <a:spcPct val="0"/>
              </a:spcBef>
              <a:spcAft>
                <a:spcPct val="0"/>
              </a:spcAft>
              <a:defRPr/>
            </a:pPr>
            <a:r>
              <a:rPr lang="es-VE" sz="7200" b="1" dirty="0" smtClean="0">
                <a:solidFill>
                  <a:prstClr val="white"/>
                </a:solidFill>
                <a:latin typeface="Times New Roman" pitchFamily="18" charset="0"/>
                <a:cs typeface="Times New Roman" pitchFamily="18" charset="0"/>
              </a:rPr>
              <a:t>UBA </a:t>
            </a:r>
            <a:r>
              <a:rPr lang="es-VE" sz="7200" b="1" dirty="0">
                <a:solidFill>
                  <a:prstClr val="white"/>
                </a:solidFill>
                <a:latin typeface="Times New Roman" pitchFamily="18" charset="0"/>
                <a:cs typeface="Times New Roman" pitchFamily="18" charset="0"/>
              </a:rPr>
              <a:t>- IUS</a:t>
            </a:r>
            <a:endParaRPr lang="es-ES_tradnl" sz="4000" b="1" dirty="0">
              <a:solidFill>
                <a:srgbClr val="CC0000"/>
              </a:solidFill>
              <a:latin typeface="Times New Roman" pitchFamily="18" charset="0"/>
              <a:cs typeface="Times New Roman" pitchFamily="18" charset="0"/>
            </a:endParaRPr>
          </a:p>
        </p:txBody>
      </p:sp>
      <p:sp>
        <p:nvSpPr>
          <p:cNvPr id="22" name="Google Shape;323;p4"/>
          <p:cNvSpPr txBox="1"/>
          <p:nvPr/>
        </p:nvSpPr>
        <p:spPr>
          <a:xfrm>
            <a:off x="637529" y="3538109"/>
            <a:ext cx="17053570" cy="923239"/>
          </a:xfrm>
          <a:prstGeom prst="rect">
            <a:avLst/>
          </a:prstGeom>
          <a:noFill/>
          <a:ln>
            <a:noFill/>
          </a:ln>
        </p:spPr>
        <p:txBody>
          <a:bodyPr spcFirstLastPara="1" wrap="square" lIns="182841" tIns="91395" rIns="182841" bIns="91395" anchor="t" anchorCtr="0">
            <a:spAutoFit/>
          </a:bodyPr>
          <a:lstStyle/>
          <a:p>
            <a:pPr algn="just"/>
            <a:r>
              <a:rPr lang="es-VE" sz="4800" b="1" dirty="0" smtClean="0">
                <a:latin typeface="Arial"/>
                <a:ea typeface="Arial"/>
                <a:cs typeface="Arial"/>
                <a:sym typeface="Arial"/>
              </a:rPr>
              <a:t>EDITORIAL</a:t>
            </a:r>
            <a:endParaRPr b="1" dirty="0">
              <a:latin typeface="Arial"/>
              <a:ea typeface="Arial"/>
              <a:cs typeface="Arial"/>
              <a:sym typeface="Arial"/>
            </a:endParaRPr>
          </a:p>
        </p:txBody>
      </p:sp>
      <p:sp>
        <p:nvSpPr>
          <p:cNvPr id="24" name="2 Rectángulo">
            <a:extLst>
              <a:ext uri="{FF2B5EF4-FFF2-40B4-BE49-F238E27FC236}">
                <a16:creationId xmlns:a16="http://schemas.microsoft.com/office/drawing/2014/main" id="{CA1E173B-2A9C-4357-A31E-51C6C0FC6172}"/>
              </a:ext>
            </a:extLst>
          </p:cNvPr>
          <p:cNvSpPr>
            <a:spLocks noChangeArrowheads="1"/>
          </p:cNvSpPr>
          <p:nvPr/>
        </p:nvSpPr>
        <p:spPr bwMode="auto">
          <a:xfrm>
            <a:off x="2" y="22884127"/>
            <a:ext cx="18268948" cy="1410558"/>
          </a:xfrm>
          <a:prstGeom prst="rect">
            <a:avLst/>
          </a:prstGeom>
          <a:solidFill>
            <a:srgbClr val="C00000"/>
          </a:solidFill>
          <a:ln w="6350">
            <a:solidFill>
              <a:srgbClr val="6A0402"/>
            </a:solidFill>
            <a:headEnd/>
            <a:tailEnd/>
          </a:ln>
          <a:effectLst>
            <a:outerShdw blurRad="63500" dist="25400" dir="5400000" rotWithShape="0">
              <a:srgbClr val="000000">
                <a:alpha val="43000"/>
              </a:srgbClr>
            </a:outerShdw>
          </a:effectLst>
          <a:scene3d>
            <a:camera prst="orthographicFront"/>
            <a:lightRig rig="threePt" dir="t"/>
          </a:scene3d>
          <a:sp3d contourW="12700" prstMaterial="dkEdge">
            <a:bevelT w="127000" h="101600"/>
            <a:contourClr>
              <a:srgbClr val="6A0402"/>
            </a:contourClr>
          </a:sp3d>
        </p:spPr>
        <p:style>
          <a:lnRef idx="1">
            <a:schemeClr val="accent1"/>
          </a:lnRef>
          <a:fillRef idx="2">
            <a:schemeClr val="accent1"/>
          </a:fillRef>
          <a:effectRef idx="1">
            <a:schemeClr val="accent1"/>
          </a:effectRef>
          <a:fontRef idx="minor">
            <a:schemeClr val="dk1"/>
          </a:fontRef>
        </p:style>
        <p:txBody>
          <a:bodyPr lIns="182871" tIns="91435" rIns="182871" bIns="91435" anchor="ctr"/>
          <a:lstStyle/>
          <a:p>
            <a:pPr algn="ctr"/>
            <a:r>
              <a:rPr lang="es-VE" dirty="0" smtClean="0">
                <a:solidFill>
                  <a:schemeClr val="bg1"/>
                </a:solidFill>
              </a:rPr>
              <a:t>                                                                                                                                            Página: 2</a:t>
            </a:r>
            <a:endParaRPr lang="es-VE" dirty="0">
              <a:solidFill>
                <a:schemeClr val="bg1"/>
              </a:solidFill>
            </a:endParaRPr>
          </a:p>
        </p:txBody>
      </p:sp>
      <p:sp>
        <p:nvSpPr>
          <p:cNvPr id="25" name="Google Shape;304;p3"/>
          <p:cNvSpPr txBox="1"/>
          <p:nvPr/>
        </p:nvSpPr>
        <p:spPr>
          <a:xfrm>
            <a:off x="2725764" y="22211773"/>
            <a:ext cx="12331281" cy="2400566"/>
          </a:xfrm>
          <a:prstGeom prst="rect">
            <a:avLst/>
          </a:prstGeom>
          <a:noFill/>
          <a:ln>
            <a:noFill/>
          </a:ln>
        </p:spPr>
        <p:txBody>
          <a:bodyPr spcFirstLastPara="1" wrap="square" lIns="182841" tIns="91395" rIns="182841" bIns="91395" anchor="t" anchorCtr="0">
            <a:spAutoFit/>
          </a:bodyPr>
          <a:lstStyle/>
          <a:p>
            <a:pPr algn="ctr"/>
            <a:endParaRPr dirty="0" smtClean="0">
              <a:solidFill>
                <a:schemeClr val="dk1"/>
              </a:solidFill>
              <a:latin typeface="Arial"/>
              <a:ea typeface="Arial"/>
              <a:cs typeface="Arial"/>
              <a:sym typeface="Arial"/>
            </a:endParaRPr>
          </a:p>
          <a:p>
            <a:pPr algn="ctr"/>
            <a:r>
              <a:rPr lang="es-ES" dirty="0" smtClean="0">
                <a:solidFill>
                  <a:schemeClr val="bg1"/>
                </a:solidFill>
                <a:latin typeface="Arial"/>
                <a:ea typeface="Arial"/>
                <a:cs typeface="Arial"/>
                <a:sym typeface="Arial"/>
              </a:rPr>
              <a:t>UNIVERSIDAD BICENTENARIA DE ARAGUA</a:t>
            </a:r>
            <a:endParaRPr dirty="0" smtClean="0">
              <a:solidFill>
                <a:schemeClr val="bg1"/>
              </a:solidFill>
            </a:endParaRPr>
          </a:p>
          <a:p>
            <a:pPr algn="ctr"/>
            <a:r>
              <a:rPr lang="es-ES" dirty="0" smtClean="0">
                <a:solidFill>
                  <a:schemeClr val="bg1"/>
                </a:solidFill>
                <a:latin typeface="Arial"/>
                <a:ea typeface="Arial"/>
                <a:cs typeface="Arial"/>
                <a:sym typeface="Arial"/>
              </a:rPr>
              <a:t>Email: </a:t>
            </a:r>
            <a:r>
              <a:rPr lang="es-ES" b="1" dirty="0" smtClean="0">
                <a:solidFill>
                  <a:schemeClr val="bg1"/>
                </a:solidFill>
                <a:latin typeface="Arial"/>
                <a:ea typeface="Arial"/>
                <a:cs typeface="Arial"/>
                <a:sym typeface="Arial"/>
                <a:hlinkClick r:id="rId2"/>
              </a:rPr>
              <a:t>ubaius@uba.edu.ve</a:t>
            </a:r>
            <a:endParaRPr b="1" dirty="0" smtClean="0">
              <a:solidFill>
                <a:schemeClr val="bg1"/>
              </a:solidFill>
              <a:latin typeface="Arial"/>
              <a:ea typeface="Arial"/>
              <a:cs typeface="Arial"/>
              <a:sym typeface="Arial"/>
            </a:endParaRPr>
          </a:p>
          <a:p>
            <a:pPr algn="ctr"/>
            <a:endParaRPr dirty="0">
              <a:solidFill>
                <a:schemeClr val="bg1"/>
              </a:solidFill>
              <a:latin typeface="Arial"/>
              <a:ea typeface="Arial"/>
              <a:cs typeface="Arial"/>
              <a:sym typeface="Arial"/>
            </a:endParaRPr>
          </a:p>
        </p:txBody>
      </p:sp>
      <p:sp>
        <p:nvSpPr>
          <p:cNvPr id="26" name="CuadroTexto 25"/>
          <p:cNvSpPr txBox="1"/>
          <p:nvPr/>
        </p:nvSpPr>
        <p:spPr>
          <a:xfrm>
            <a:off x="637529" y="4509911"/>
            <a:ext cx="7749129" cy="3816429"/>
          </a:xfrm>
          <a:prstGeom prst="rect">
            <a:avLst/>
          </a:prstGeom>
          <a:noFill/>
        </p:spPr>
        <p:txBody>
          <a:bodyPr wrap="square" rtlCol="0">
            <a:spAutoFit/>
          </a:bodyPr>
          <a:lstStyle/>
          <a:p>
            <a:pPr algn="just"/>
            <a:r>
              <a:rPr lang="es-ES" sz="2200" dirty="0"/>
              <a:t>Ciencia Jurídica de nuestra querida Universidad Bicentenaria de Aragua. Constituye UBA IUS una realidad incontrastable de esfuerzo intelectual colectivo que evidencia un aporte real, científico, académico al estudio de las diversas  disciplinas que conforman el Derecho en Venezuela. Gracias por invitarme a participar con estas breves líneas en este número de tan hermosa iniciativa.</a:t>
            </a:r>
          </a:p>
          <a:p>
            <a:pPr algn="just"/>
            <a:endParaRPr lang="es-ES" sz="2200" dirty="0" smtClean="0"/>
          </a:p>
          <a:p>
            <a:pPr algn="r"/>
            <a:r>
              <a:rPr lang="es-ES" sz="2200" b="1" dirty="0" smtClean="0"/>
              <a:t>Dr</a:t>
            </a:r>
            <a:r>
              <a:rPr lang="es-ES" sz="2200" b="1" dirty="0"/>
              <a:t>. Elías Quijada Campos</a:t>
            </a:r>
          </a:p>
          <a:p>
            <a:pPr algn="r"/>
            <a:r>
              <a:rPr lang="es-ES" sz="2200" dirty="0"/>
              <a:t>ORCID 0000-0003-4231-115X</a:t>
            </a:r>
          </a:p>
          <a:p>
            <a:pPr algn="just"/>
            <a:endParaRPr lang="es-VE" sz="2200" dirty="0"/>
          </a:p>
        </p:txBody>
      </p:sp>
      <p:pic>
        <p:nvPicPr>
          <p:cNvPr id="2" name="Imagen 1"/>
          <p:cNvPicPr>
            <a:picLocks noChangeAspect="1"/>
          </p:cNvPicPr>
          <p:nvPr/>
        </p:nvPicPr>
        <p:blipFill>
          <a:blip r:embed="rId3"/>
          <a:stretch>
            <a:fillRect/>
          </a:stretch>
        </p:blipFill>
        <p:spPr>
          <a:xfrm>
            <a:off x="7246144" y="8149435"/>
            <a:ext cx="3752075" cy="3426872"/>
          </a:xfrm>
          <a:prstGeom prst="rect">
            <a:avLst/>
          </a:prstGeom>
        </p:spPr>
      </p:pic>
      <p:pic>
        <p:nvPicPr>
          <p:cNvPr id="3" name="Imagen 2"/>
          <p:cNvPicPr>
            <a:picLocks noChangeAspect="1"/>
          </p:cNvPicPr>
          <p:nvPr/>
        </p:nvPicPr>
        <p:blipFill>
          <a:blip r:embed="rId4"/>
          <a:stretch>
            <a:fillRect/>
          </a:stretch>
        </p:blipFill>
        <p:spPr>
          <a:xfrm>
            <a:off x="3423573" y="12554892"/>
            <a:ext cx="4324687" cy="2228717"/>
          </a:xfrm>
          <a:prstGeom prst="rect">
            <a:avLst/>
          </a:prstGeom>
        </p:spPr>
      </p:pic>
      <p:pic>
        <p:nvPicPr>
          <p:cNvPr id="15" name="Imagen 60">
            <a:extLst>
              <a:ext uri="{FF2B5EF4-FFF2-40B4-BE49-F238E27FC236}">
                <a16:creationId xmlns:a16="http://schemas.microsoft.com/office/drawing/2014/main" id="{F7613A06-4963-47C5-A44C-86C09944B698}"/>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65489" y="16362875"/>
            <a:ext cx="4292522" cy="1245753"/>
          </a:xfrm>
          <a:prstGeom prst="rect">
            <a:avLst/>
          </a:prstGeom>
        </p:spPr>
      </p:pic>
      <p:pic>
        <p:nvPicPr>
          <p:cNvPr id="16" name="Imagen 25">
            <a:extLst>
              <a:ext uri="{FF2B5EF4-FFF2-40B4-BE49-F238E27FC236}">
                <a16:creationId xmlns:a16="http://schemas.microsoft.com/office/drawing/2014/main" id="{879735CB-EED1-4CE2-8437-D848E1827196}"/>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748260" y="16018926"/>
            <a:ext cx="3366477" cy="1757022"/>
          </a:xfrm>
          <a:prstGeom prst="rect">
            <a:avLst/>
          </a:prstGeom>
        </p:spPr>
      </p:pic>
      <p:pic>
        <p:nvPicPr>
          <p:cNvPr id="20" name="Picture 2" descr="C:\Users\rsalih\Pictures\Latin rev.jp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3922832" y="15497495"/>
            <a:ext cx="2268427" cy="2921459"/>
          </a:xfrm>
          <a:prstGeom prst="rect">
            <a:avLst/>
          </a:prstGeom>
          <a:noFill/>
          <a:extLst>
            <a:ext uri="{909E8E84-426E-40DD-AFC4-6F175D3DCCD1}">
              <a14:hiddenFill xmlns:a14="http://schemas.microsoft.com/office/drawing/2010/main">
                <a:solidFill>
                  <a:srgbClr val="FFFFFF"/>
                </a:solidFill>
              </a14:hiddenFill>
            </a:ext>
          </a:extLst>
        </p:spPr>
      </p:pic>
      <p:pic>
        <p:nvPicPr>
          <p:cNvPr id="27" name="Picture 3" descr="C:\Users\rsalih\Pictures\LAtinoamericana.pn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789660" y="19085274"/>
            <a:ext cx="1872208" cy="1872208"/>
          </a:xfrm>
          <a:prstGeom prst="rect">
            <a:avLst/>
          </a:prstGeom>
          <a:noFill/>
          <a:extLst>
            <a:ext uri="{909E8E84-426E-40DD-AFC4-6F175D3DCCD1}">
              <a14:hiddenFill xmlns:a14="http://schemas.microsoft.com/office/drawing/2010/main">
                <a:solidFill>
                  <a:srgbClr val="FFFFFF"/>
                </a:solidFill>
              </a14:hiddenFill>
            </a:ext>
          </a:extLst>
        </p:spPr>
      </p:pic>
      <p:pic>
        <p:nvPicPr>
          <p:cNvPr id="28" name="Imagen 27"/>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6874352" y="19257781"/>
            <a:ext cx="3844299" cy="1400579"/>
          </a:xfrm>
          <a:prstGeom prst="rect">
            <a:avLst/>
          </a:prstGeom>
        </p:spPr>
      </p:pic>
      <p:pic>
        <p:nvPicPr>
          <p:cNvPr id="29" name="Picture 2" descr="http://bdigital2.ula.ve/bdigital/images/revencytlogo.jpg">
            <a:hlinkClick r:id="rId10" tooltip="Revency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11736959" y="18952094"/>
            <a:ext cx="5954140" cy="2005388"/>
          </a:xfrm>
          <a:prstGeom prst="rect">
            <a:avLst/>
          </a:prstGeom>
          <a:noFill/>
          <a:extLst>
            <a:ext uri="{909E8E84-426E-40DD-AFC4-6F175D3DCCD1}">
              <a14:hiddenFill xmlns:a14="http://schemas.microsoft.com/office/drawing/2010/main">
                <a:solidFill>
                  <a:srgbClr val="FFFFFF"/>
                </a:solidFill>
              </a14:hiddenFill>
            </a:ext>
          </a:extLst>
        </p:spPr>
      </p:pic>
      <p:pic>
        <p:nvPicPr>
          <p:cNvPr id="5" name="Imagen 4"/>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11114737" y="12467158"/>
            <a:ext cx="2152501" cy="2597351"/>
          </a:xfrm>
          <a:prstGeom prst="rect">
            <a:avLst/>
          </a:prstGeom>
        </p:spPr>
      </p:pic>
      <p:sp>
        <p:nvSpPr>
          <p:cNvPr id="30" name="Google Shape;309;p3"/>
          <p:cNvSpPr txBox="1"/>
          <p:nvPr/>
        </p:nvSpPr>
        <p:spPr>
          <a:xfrm>
            <a:off x="-12294" y="22172386"/>
            <a:ext cx="18268949" cy="677018"/>
          </a:xfrm>
          <a:prstGeom prst="rect">
            <a:avLst/>
          </a:prstGeom>
          <a:gradFill flip="none" rotWithShape="1">
            <a:gsLst>
              <a:gs pos="0">
                <a:srgbClr val="D20904">
                  <a:shade val="30000"/>
                  <a:satMod val="115000"/>
                </a:srgbClr>
              </a:gs>
              <a:gs pos="50000">
                <a:srgbClr val="D20904">
                  <a:shade val="67500"/>
                  <a:satMod val="115000"/>
                </a:srgbClr>
              </a:gs>
              <a:gs pos="100000">
                <a:srgbClr val="D20904">
                  <a:shade val="100000"/>
                  <a:satMod val="115000"/>
                </a:srgbClr>
              </a:gs>
            </a:gsLst>
            <a:lin ang="18900000" scaled="1"/>
            <a:tileRect/>
          </a:gradFill>
          <a:ln w="6350">
            <a:solidFill>
              <a:srgbClr val="6A0402"/>
            </a:solidFill>
          </a:ln>
          <a:scene3d>
            <a:camera prst="orthographicFront"/>
            <a:lightRig rig="threePt" dir="t"/>
          </a:scene3d>
          <a:sp3d contourW="12700">
            <a:bevelT w="127000" h="101600"/>
            <a:contourClr>
              <a:srgbClr val="6A0402"/>
            </a:contourClr>
          </a:sp3d>
        </p:spPr>
        <p:txBody>
          <a:bodyPr spcFirstLastPara="1" wrap="square" lIns="182841" tIns="91395" rIns="182841" bIns="91395" anchor="t" anchorCtr="0">
            <a:spAutoFit/>
          </a:bodyPr>
          <a:lstStyle>
            <a:defPPr>
              <a:defRPr lang="es-VE"/>
            </a:defPPr>
            <a:lvl1pPr marL="0" algn="l" defTabSz="1828709" rtl="0" eaLnBrk="1" latinLnBrk="0" hangingPunct="1">
              <a:defRPr sz="3600" kern="1200">
                <a:solidFill>
                  <a:schemeClr val="tx1"/>
                </a:solidFill>
                <a:latin typeface="+mn-lt"/>
                <a:ea typeface="+mn-ea"/>
                <a:cs typeface="+mn-cs"/>
              </a:defRPr>
            </a:lvl1pPr>
            <a:lvl2pPr marL="914354" algn="l" defTabSz="1828709" rtl="0" eaLnBrk="1" latinLnBrk="0" hangingPunct="1">
              <a:defRPr sz="3600" kern="1200">
                <a:solidFill>
                  <a:schemeClr val="tx1"/>
                </a:solidFill>
                <a:latin typeface="+mn-lt"/>
                <a:ea typeface="+mn-ea"/>
                <a:cs typeface="+mn-cs"/>
              </a:defRPr>
            </a:lvl2pPr>
            <a:lvl3pPr marL="1828709" algn="l" defTabSz="1828709" rtl="0" eaLnBrk="1" latinLnBrk="0" hangingPunct="1">
              <a:defRPr sz="3600" kern="1200">
                <a:solidFill>
                  <a:schemeClr val="tx1"/>
                </a:solidFill>
                <a:latin typeface="+mn-lt"/>
                <a:ea typeface="+mn-ea"/>
                <a:cs typeface="+mn-cs"/>
              </a:defRPr>
            </a:lvl3pPr>
            <a:lvl4pPr marL="2743063" algn="l" defTabSz="1828709" rtl="0" eaLnBrk="1" latinLnBrk="0" hangingPunct="1">
              <a:defRPr sz="3600" kern="1200">
                <a:solidFill>
                  <a:schemeClr val="tx1"/>
                </a:solidFill>
                <a:latin typeface="+mn-lt"/>
                <a:ea typeface="+mn-ea"/>
                <a:cs typeface="+mn-cs"/>
              </a:defRPr>
            </a:lvl4pPr>
            <a:lvl5pPr marL="3657417" algn="l" defTabSz="1828709" rtl="0" eaLnBrk="1" latinLnBrk="0" hangingPunct="1">
              <a:defRPr sz="3600" kern="1200">
                <a:solidFill>
                  <a:schemeClr val="tx1"/>
                </a:solidFill>
                <a:latin typeface="+mn-lt"/>
                <a:ea typeface="+mn-ea"/>
                <a:cs typeface="+mn-cs"/>
              </a:defRPr>
            </a:lvl5pPr>
            <a:lvl6pPr marL="4571771" algn="l" defTabSz="1828709" rtl="0" eaLnBrk="1" latinLnBrk="0" hangingPunct="1">
              <a:defRPr sz="3600" kern="1200">
                <a:solidFill>
                  <a:schemeClr val="tx1"/>
                </a:solidFill>
                <a:latin typeface="+mn-lt"/>
                <a:ea typeface="+mn-ea"/>
                <a:cs typeface="+mn-cs"/>
              </a:defRPr>
            </a:lvl6pPr>
            <a:lvl7pPr marL="5486126" algn="l" defTabSz="1828709" rtl="0" eaLnBrk="1" latinLnBrk="0" hangingPunct="1">
              <a:defRPr sz="3600" kern="1200">
                <a:solidFill>
                  <a:schemeClr val="tx1"/>
                </a:solidFill>
                <a:latin typeface="+mn-lt"/>
                <a:ea typeface="+mn-ea"/>
                <a:cs typeface="+mn-cs"/>
              </a:defRPr>
            </a:lvl7pPr>
            <a:lvl8pPr marL="6400480" algn="l" defTabSz="1828709" rtl="0" eaLnBrk="1" latinLnBrk="0" hangingPunct="1">
              <a:defRPr sz="3600" kern="1200">
                <a:solidFill>
                  <a:schemeClr val="tx1"/>
                </a:solidFill>
                <a:latin typeface="+mn-lt"/>
                <a:ea typeface="+mn-ea"/>
                <a:cs typeface="+mn-cs"/>
              </a:defRPr>
            </a:lvl8pPr>
            <a:lvl9pPr marL="7314834" algn="l" defTabSz="1828709" rtl="0" eaLnBrk="1" latinLnBrk="0" hangingPunct="1">
              <a:defRPr sz="3600" kern="1200">
                <a:solidFill>
                  <a:schemeClr val="tx1"/>
                </a:solidFill>
                <a:latin typeface="+mn-lt"/>
                <a:ea typeface="+mn-ea"/>
                <a:cs typeface="+mn-cs"/>
              </a:defRPr>
            </a:lvl9pPr>
          </a:lstStyle>
          <a:p>
            <a:pPr algn="ctr" fontAlgn="base">
              <a:spcBef>
                <a:spcPct val="0"/>
              </a:spcBef>
              <a:spcAft>
                <a:spcPct val="0"/>
              </a:spcAft>
              <a:defRPr/>
            </a:pPr>
            <a:r>
              <a:rPr lang="es-ES" sz="3200" b="1" dirty="0">
                <a:solidFill>
                  <a:schemeClr val="bg1"/>
                </a:solidFill>
                <a:latin typeface="Arial" charset="0"/>
                <a:cs typeface="Arial" charset="0"/>
              </a:rPr>
              <a:t>Depósito Legal: </a:t>
            </a:r>
            <a:r>
              <a:rPr lang="es-ES_tradnl" sz="3200" dirty="0">
                <a:solidFill>
                  <a:schemeClr val="bg1"/>
                </a:solidFill>
                <a:latin typeface="Arial" charset="0"/>
                <a:cs typeface="Arial" charset="0"/>
              </a:rPr>
              <a:t>pp200203AR289 </a:t>
            </a:r>
            <a:r>
              <a:rPr lang="es-ES_tradnl" sz="3200" b="1" dirty="0" smtClean="0">
                <a:solidFill>
                  <a:schemeClr val="bg1"/>
                </a:solidFill>
                <a:latin typeface="Arial" charset="0"/>
                <a:cs typeface="Arial" charset="0"/>
              </a:rPr>
              <a:t>ISSN</a:t>
            </a:r>
            <a:r>
              <a:rPr lang="es-ES_tradnl" sz="3200" b="1" dirty="0">
                <a:solidFill>
                  <a:schemeClr val="bg1"/>
                </a:solidFill>
                <a:latin typeface="Arial" charset="0"/>
                <a:cs typeface="Arial" charset="0"/>
              </a:rPr>
              <a:t>: </a:t>
            </a:r>
            <a:r>
              <a:rPr lang="es-ES_tradnl" sz="3200" dirty="0">
                <a:solidFill>
                  <a:schemeClr val="bg1"/>
                </a:solidFill>
                <a:latin typeface="Arial" charset="0"/>
                <a:cs typeface="Arial" charset="0"/>
              </a:rPr>
              <a:t>1317-6331</a:t>
            </a:r>
            <a:r>
              <a:rPr lang="es-ES" sz="3200" b="1" dirty="0">
                <a:solidFill>
                  <a:schemeClr val="bg1"/>
                </a:solidFill>
                <a:latin typeface="Arial" charset="0"/>
                <a:cs typeface="Arial" charset="0"/>
              </a:rPr>
              <a:t> </a:t>
            </a:r>
          </a:p>
        </p:txBody>
      </p:sp>
      <p:sp>
        <p:nvSpPr>
          <p:cNvPr id="23" name="CuadroTexto 14"/>
          <p:cNvSpPr txBox="1"/>
          <p:nvPr/>
        </p:nvSpPr>
        <p:spPr>
          <a:xfrm>
            <a:off x="321297" y="20658360"/>
            <a:ext cx="17369802" cy="1323439"/>
          </a:xfrm>
          <a:prstGeom prst="rect">
            <a:avLst/>
          </a:prstGeom>
          <a:noFill/>
        </p:spPr>
        <p:txBody>
          <a:bodyPr wrap="square" rtlCol="0">
            <a:spAutoFit/>
          </a:bodyPr>
          <a:lstStyle/>
          <a:p>
            <a:endParaRPr lang="es-VE" sz="4000" dirty="0" smtClean="0"/>
          </a:p>
          <a:p>
            <a:r>
              <a:rPr lang="es-VE" sz="4000" dirty="0" smtClean="0"/>
              <a:t>Recibido:               Aceptado:</a:t>
            </a:r>
            <a:endParaRPr lang="es-VE" dirty="0">
              <a:solidFill>
                <a:schemeClr val="bg1"/>
              </a:solidFill>
            </a:endParaRPr>
          </a:p>
        </p:txBody>
      </p:sp>
    </p:spTree>
    <p:extLst>
      <p:ext uri="{BB962C8B-B14F-4D97-AF65-F5344CB8AC3E}">
        <p14:creationId xmlns:p14="http://schemas.microsoft.com/office/powerpoint/2010/main" val="1001793366"/>
      </p:ext>
    </p:extLst>
  </p:cSld>
  <p:clrMapOvr>
    <a:masterClrMapping/>
  </p:clrMapOvr>
</p:sld>
</file>

<file path=ppt/theme/theme1.xml><?xml version="1.0" encoding="utf-8"?>
<a:theme xmlns:a="http://schemas.openxmlformats.org/drawingml/2006/main" name="Tema de Office">
  <a:themeElements>
    <a:clrScheme name="Técnico">
      <a:dk1>
        <a:sysClr val="windowText" lastClr="000000"/>
      </a:dk1>
      <a:lt1>
        <a:sysClr val="window" lastClr="FFFFFF"/>
      </a:lt1>
      <a:dk2>
        <a:srgbClr val="3B3B3B"/>
      </a:dk2>
      <a:lt2>
        <a:srgbClr val="D4D2D0"/>
      </a:lt2>
      <a:accent1>
        <a:srgbClr val="6EA0B0"/>
      </a:accent1>
      <a:accent2>
        <a:srgbClr val="CCAF0A"/>
      </a:accent2>
      <a:accent3>
        <a:srgbClr val="8D89A4"/>
      </a:accent3>
      <a:accent4>
        <a:srgbClr val="748560"/>
      </a:accent4>
      <a:accent5>
        <a:srgbClr val="9E9273"/>
      </a:accent5>
      <a:accent6>
        <a:srgbClr val="7E848D"/>
      </a:accent6>
      <a:hlink>
        <a:srgbClr val="00C8C3"/>
      </a:hlink>
      <a:folHlink>
        <a:srgbClr val="A116E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3643</TotalTime>
  <Words>1104</Words>
  <Application>Microsoft Office PowerPoint</Application>
  <PresentationFormat>Personalizado</PresentationFormat>
  <Paragraphs>50</Paragraphs>
  <Slides>2</Slides>
  <Notes>0</Notes>
  <HiddenSlides>0</HiddenSlides>
  <MMClips>0</MMClips>
  <ScaleCrop>false</ScaleCrop>
  <HeadingPairs>
    <vt:vector size="6" baseType="variant">
      <vt:variant>
        <vt:lpstr>Fuentes usadas</vt:lpstr>
      </vt:variant>
      <vt:variant>
        <vt:i4>4</vt:i4>
      </vt:variant>
      <vt:variant>
        <vt:lpstr>Tema</vt:lpstr>
      </vt:variant>
      <vt:variant>
        <vt:i4>1</vt:i4>
      </vt:variant>
      <vt:variant>
        <vt:lpstr>Títulos de diapositiva</vt:lpstr>
      </vt:variant>
      <vt:variant>
        <vt:i4>2</vt:i4>
      </vt:variant>
    </vt:vector>
  </HeadingPairs>
  <TitlesOfParts>
    <vt:vector size="7" baseType="lpstr">
      <vt:lpstr>Arial</vt:lpstr>
      <vt:lpstr>Calibri</vt:lpstr>
      <vt:lpstr>Times New Roman</vt:lpstr>
      <vt:lpstr>Tw Cen MT</vt:lpstr>
      <vt:lpstr>Tema de Office</vt:lpstr>
      <vt:lpstr>Presentación de PowerPoint</vt:lpstr>
      <vt:lpstr>Presentación de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Diapositiva 1</dc:title>
  <dc:creator>Auxy</dc:creator>
  <cp:lastModifiedBy>Fondo Editorial</cp:lastModifiedBy>
  <cp:revision>182</cp:revision>
  <cp:lastPrinted>2021-11-22T14:38:11Z</cp:lastPrinted>
  <dcterms:created xsi:type="dcterms:W3CDTF">2021-04-08T15:44:49Z</dcterms:created>
  <dcterms:modified xsi:type="dcterms:W3CDTF">2024-09-23T14:57:45Z</dcterms:modified>
</cp:coreProperties>
</file>